
<file path=[Content_Types].xml><?xml version="1.0" encoding="utf-8"?>
<Types xmlns="http://schemas.openxmlformats.org/package/2006/content-types">
  <Default Extension="xml" ContentType="application/xml"/>
  <Default Extension="gif" ContentType="image/gif"/>
  <Default Extension="rels" ContentType="application/vnd.openxmlformats-package.relationships+xml"/>
  <Default Extension="mov" ContentType="video/unknown"/>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media3.mov" ContentType="audi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5" d="100"/>
          <a:sy n="65" d="100"/>
        </p:scale>
        <p:origin x="-760" y="-12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hape 3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5" name="Shape 3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062022633"/>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3 Up Portrait">
    <p:bg>
      <p:bgPr>
        <a:solidFill>
          <a:srgbClr val="FFFFFF"/>
        </a:solidFill>
        <a:effectLst/>
      </p:bgPr>
    </p:bg>
    <p:spTree>
      <p:nvGrpSpPr>
        <p:cNvPr id="1" name=""/>
        <p:cNvGrpSpPr/>
        <p:nvPr/>
      </p:nvGrpSpPr>
      <p:grpSpPr>
        <a:xfrm>
          <a:off x="0" y="0"/>
          <a:ext cx="0" cy="0"/>
          <a:chOff x="0" y="0"/>
          <a:chExt cx="0" cy="0"/>
        </a:xfrm>
      </p:grpSpPr>
      <p:sp>
        <p:nvSpPr>
          <p:cNvPr id="31" name="Shape 31"/>
          <p:cNvSpPr/>
          <p:nvPr/>
        </p:nvSpPr>
        <p:spPr>
          <a:xfrm flipH="1">
            <a:off x="4444998" y="1777968"/>
            <a:ext cx="1" cy="5067381"/>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32" name="Shape 32"/>
          <p:cNvSpPr/>
          <p:nvPr/>
        </p:nvSpPr>
        <p:spPr>
          <a:xfrm flipH="1">
            <a:off x="8547098" y="1777968"/>
            <a:ext cx="1" cy="5067381"/>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33" name="Shape 33"/>
          <p:cNvSpPr>
            <a:spLocks noGrp="1"/>
          </p:cNvSpPr>
          <p:nvPr>
            <p:ph type="body" idx="1"/>
          </p:nvPr>
        </p:nvSpPr>
        <p:spPr>
          <a:xfrm>
            <a:off x="431800" y="8813800"/>
            <a:ext cx="8255000" cy="812800"/>
          </a:xfrm>
          <a:prstGeom prst="rect">
            <a:avLst/>
          </a:prstGeom>
        </p:spPr>
        <p:txBody>
          <a:bodyPr anchor="t">
            <a:noAutofit/>
          </a:bodyPr>
          <a:lstStyle>
            <a:lvl1pPr marL="0" indent="0">
              <a:spcBef>
                <a:spcPts val="0"/>
              </a:spcBef>
              <a:buSzTx/>
              <a:buNone/>
              <a:defRPr sz="2000">
                <a:solidFill>
                  <a:srgbClr val="868686"/>
                </a:solidFill>
                <a:latin typeface="Helvetica Neue"/>
                <a:ea typeface="Helvetica Neue"/>
                <a:cs typeface="Helvetica Neue"/>
                <a:sym typeface="Helvetica Neue"/>
              </a:defRPr>
            </a:lvl1pPr>
            <a:lvl2pPr marL="0" indent="0">
              <a:spcBef>
                <a:spcPts val="0"/>
              </a:spcBef>
              <a:buSzTx/>
              <a:buNone/>
              <a:defRPr sz="2000">
                <a:solidFill>
                  <a:srgbClr val="868686"/>
                </a:solidFill>
                <a:latin typeface="Helvetica Neue"/>
                <a:ea typeface="Helvetica Neue"/>
                <a:cs typeface="Helvetica Neue"/>
                <a:sym typeface="Helvetica Neue"/>
              </a:defRPr>
            </a:lvl2pPr>
            <a:lvl3pPr marL="0" indent="0">
              <a:spcBef>
                <a:spcPts val="0"/>
              </a:spcBef>
              <a:buSzTx/>
              <a:buNone/>
              <a:defRPr sz="2000">
                <a:solidFill>
                  <a:srgbClr val="868686"/>
                </a:solidFill>
                <a:latin typeface="Helvetica Neue"/>
                <a:ea typeface="Helvetica Neue"/>
                <a:cs typeface="Helvetica Neue"/>
                <a:sym typeface="Helvetica Neue"/>
              </a:defRPr>
            </a:lvl3pPr>
            <a:lvl4pPr marL="0" indent="0">
              <a:spcBef>
                <a:spcPts val="0"/>
              </a:spcBef>
              <a:buSzTx/>
              <a:buNone/>
              <a:defRPr sz="2000">
                <a:solidFill>
                  <a:srgbClr val="868686"/>
                </a:solidFill>
                <a:latin typeface="Helvetica Neue"/>
                <a:ea typeface="Helvetica Neue"/>
                <a:cs typeface="Helvetica Neue"/>
                <a:sym typeface="Helvetica Neue"/>
              </a:defRPr>
            </a:lvl4pPr>
            <a:lvl5pPr marL="0" indent="0">
              <a:spcBef>
                <a:spcPts val="0"/>
              </a:spcBef>
              <a:buSzTx/>
              <a:buNone/>
              <a:defRPr sz="200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a:spLocks noGrp="1"/>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a:spLocks noGrp="1"/>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8000">
                <a:solidFill>
                  <a:srgbClr val="FFFFFF"/>
                </a:solidFill>
              </a:rP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xmlns:p14="http://schemas.microsoft.com/office/powerpoint/2010/main" spd="med"/>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2.png"/><Relationship Id="rId5" Type="http://schemas.openxmlformats.org/officeDocument/2006/relationships/image" Target="../media/image3.png"/><Relationship Id="rId1" Type="http://schemas.microsoft.com/office/2007/relationships/media" Target="../media/media1.mov"/><Relationship Id="rId2" Type="http://schemas.openxmlformats.org/officeDocument/2006/relationships/video" Target="../media/media1.mo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3.png"/><Relationship Id="rId1" Type="http://schemas.microsoft.com/office/2007/relationships/media" Target="../media/media2.mov"/><Relationship Id="rId2" Type="http://schemas.openxmlformats.org/officeDocument/2006/relationships/video" Target="../media/media2.mo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3.png"/><Relationship Id="rId1" Type="http://schemas.microsoft.com/office/2007/relationships/media" Target="../media/media2.mov"/><Relationship Id="rId2" Type="http://schemas.openxmlformats.org/officeDocument/2006/relationships/video" Target="../media/media2.mo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3.png"/><Relationship Id="rId1" Type="http://schemas.microsoft.com/office/2007/relationships/media" Target="../media/media2.mov"/><Relationship Id="rId2" Type="http://schemas.openxmlformats.org/officeDocument/2006/relationships/video" Target="../media/media2.mo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3.png"/><Relationship Id="rId1" Type="http://schemas.microsoft.com/office/2007/relationships/media" Target="../media/media2.mov"/><Relationship Id="rId2" Type="http://schemas.openxmlformats.org/officeDocument/2006/relationships/video" Target="../media/media2.mo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gif"/><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3.png"/><Relationship Id="rId1" Type="http://schemas.microsoft.com/office/2007/relationships/media" Target="../media/media2.mov"/><Relationship Id="rId2" Type="http://schemas.openxmlformats.org/officeDocument/2006/relationships/video" Target="../media/media2.mo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tif"/><Relationship Id="rId1" Type="http://schemas.microsoft.com/office/2007/relationships/media" Target="../media/media3.mov"/><Relationship Id="rId2" Type="http://schemas.openxmlformats.org/officeDocument/2006/relationships/audio" Target="../media/media3.mov"/></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4.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3.png"/><Relationship Id="rId1" Type="http://schemas.microsoft.com/office/2007/relationships/media" Target="../media/media2.mov"/><Relationship Id="rId2" Type="http://schemas.openxmlformats.org/officeDocument/2006/relationships/video" Target="../media/media2.mo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5" Type="http://schemas.openxmlformats.org/officeDocument/2006/relationships/image" Target="../media/image3.png"/><Relationship Id="rId1" Type="http://schemas.microsoft.com/office/2007/relationships/media" Target="../media/media2.mov"/><Relationship Id="rId2" Type="http://schemas.openxmlformats.org/officeDocument/2006/relationships/video" Target="../media/media2.mo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37" name="Picture 36"/>
          <p:cNvPicPr/>
          <p:nvPr/>
        </p:nvPicPr>
        <p:blipFill>
          <a:blip r:embed="rId4">
            <a:extLst/>
          </a:blip>
          <a:stretch>
            <a:fillRect/>
          </a:stretch>
        </p:blipFill>
        <p:spPr>
          <a:xfrm>
            <a:off x="228600" y="520700"/>
            <a:ext cx="12547600" cy="9055100"/>
          </a:xfrm>
          <a:prstGeom prst="rect">
            <a:avLst/>
          </a:prstGeom>
          <a:effectLst>
            <a:outerShdw blurRad="127000" dist="177800" dir="3300000" rotWithShape="0">
              <a:srgbClr val="000000">
                <a:alpha val="64999"/>
              </a:srgbClr>
            </a:outerShdw>
          </a:effectLst>
        </p:spPr>
      </p:pic>
      <p:sp>
        <p:nvSpPr>
          <p:cNvPr id="38" name="Shape 38"/>
          <p:cNvSpPr/>
          <p:nvPr/>
        </p:nvSpPr>
        <p:spPr>
          <a:xfrm>
            <a:off x="736600" y="10541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39" name="Shape 39"/>
          <p:cNvSpPr/>
          <p:nvPr/>
        </p:nvSpPr>
        <p:spPr>
          <a:xfrm>
            <a:off x="685800" y="72771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1.619 Billion</a:t>
            </a:r>
          </a:p>
        </p:txBody>
      </p:sp>
      <p:sp>
        <p:nvSpPr>
          <p:cNvPr id="40" name="Shape 40"/>
          <p:cNvSpPr/>
          <p:nvPr/>
        </p:nvSpPr>
        <p:spPr>
          <a:xfrm>
            <a:off x="682193" y="2159000"/>
            <a:ext cx="11518901" cy="4572000"/>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defRPr sz="7600" b="1">
                <a:latin typeface="Gill Sans"/>
                <a:ea typeface="Gill Sans"/>
                <a:cs typeface="Gill Sans"/>
                <a:sym typeface="Gill Sans"/>
              </a:defRPr>
            </a:lvl1pPr>
          </a:lstStyle>
          <a:p>
            <a:pPr lvl="0">
              <a:defRPr sz="1800" b="0">
                <a:solidFill>
                  <a:srgbClr val="000000"/>
                </a:solidFill>
              </a:defRPr>
            </a:pPr>
            <a:r>
              <a:rPr sz="7600" b="1">
                <a:solidFill>
                  <a:srgbClr val="FFFFFF"/>
                </a:solidFill>
              </a:rPr>
              <a:t>Out of a world population of over 7 billion how many people are Muslim?</a:t>
            </a:r>
          </a:p>
        </p:txBody>
      </p:sp>
      <p:pic>
        <p:nvPicPr>
          <p:cNvPr id="41" name="30 sec timer-22.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9024302" y="83712"/>
            <a:ext cx="2895601" cy="1631325"/>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41"/>
                </p:tgtEl>
              </p:cMediaNode>
            </p:video>
          </p:childTnLst>
        </p:cTn>
      </p:par>
    </p:tnLst>
    <p:bldLst>
      <p:bldP spid="39" grpId="2"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79" name="Picture 78"/>
          <p:cNvPicPr/>
          <p:nvPr/>
        </p:nvPicPr>
        <p:blipFill>
          <a:blip r:embed="rId4">
            <a:extLst/>
          </a:blip>
          <a:stretch>
            <a:fillRect/>
          </a:stretch>
        </p:blipFill>
        <p:spPr>
          <a:xfrm>
            <a:off x="228600" y="1028700"/>
            <a:ext cx="12547600" cy="7683500"/>
          </a:xfrm>
          <a:prstGeom prst="rect">
            <a:avLst/>
          </a:prstGeom>
          <a:effectLst>
            <a:outerShdw blurRad="127000" dist="177800" dir="3300000" rotWithShape="0">
              <a:srgbClr val="000000">
                <a:alpha val="64999"/>
              </a:srgbClr>
            </a:outerShdw>
          </a:effectLst>
        </p:spPr>
      </p:pic>
      <p:sp>
        <p:nvSpPr>
          <p:cNvPr id="80" name="Shape 80"/>
          <p:cNvSpPr/>
          <p:nvPr/>
        </p:nvSpPr>
        <p:spPr>
          <a:xfrm>
            <a:off x="736600" y="15621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81" name="Shape 81"/>
          <p:cNvSpPr/>
          <p:nvPr/>
        </p:nvSpPr>
        <p:spPr>
          <a:xfrm>
            <a:off x="723900" y="68707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2%</a:t>
            </a:r>
          </a:p>
        </p:txBody>
      </p:sp>
      <p:pic>
        <p:nvPicPr>
          <p:cNvPr id="82" name="30 sec timer-21.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264150" y="96412"/>
            <a:ext cx="2389505" cy="1346201"/>
          </a:xfrm>
          <a:prstGeom prst="rect">
            <a:avLst/>
          </a:prstGeom>
        </p:spPr>
      </p:pic>
      <p:sp>
        <p:nvSpPr>
          <p:cNvPr id="83" name="Shape 83"/>
          <p:cNvSpPr/>
          <p:nvPr/>
        </p:nvSpPr>
        <p:spPr>
          <a:xfrm>
            <a:off x="402097" y="2768599"/>
            <a:ext cx="12086305" cy="3454401"/>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7600" b="1">
                <a:latin typeface="Gill Sans"/>
                <a:ea typeface="Gill Sans"/>
                <a:cs typeface="Gill Sans"/>
                <a:sym typeface="Gill Sans"/>
              </a:defRPr>
            </a:lvl1pPr>
          </a:lstStyle>
          <a:p>
            <a:pPr lvl="0">
              <a:defRPr sz="1800" b="0">
                <a:solidFill>
                  <a:srgbClr val="000000"/>
                </a:solidFill>
              </a:defRPr>
            </a:pPr>
            <a:r>
              <a:rPr sz="7600" b="1">
                <a:solidFill>
                  <a:srgbClr val="FFFFFF"/>
                </a:solidFill>
              </a:rPr>
              <a:t>What percentage of the USA’s population are farmers/ ranch families?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0" fill="hold"/>
                                        <p:tgtEl>
                                          <p:spTgt spid="8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82"/>
                </p:tgtEl>
              </p:cMediaNode>
            </p:video>
          </p:childTnLst>
        </p:cTn>
      </p:par>
    </p:tnLst>
    <p:bldLst>
      <p:bldP spid="81"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85" name="Picture 84"/>
          <p:cNvPicPr/>
          <p:nvPr/>
        </p:nvPicPr>
        <p:blipFill>
          <a:blip r:embed="rId4">
            <a:extLst/>
          </a:blip>
          <a:stretch>
            <a:fillRect/>
          </a:stretch>
        </p:blipFill>
        <p:spPr>
          <a:xfrm>
            <a:off x="228600" y="1028700"/>
            <a:ext cx="12547600" cy="7683500"/>
          </a:xfrm>
          <a:prstGeom prst="rect">
            <a:avLst/>
          </a:prstGeom>
          <a:effectLst>
            <a:outerShdw blurRad="127000" dist="177800" dir="3300000" rotWithShape="0">
              <a:srgbClr val="000000">
                <a:alpha val="64999"/>
              </a:srgbClr>
            </a:outerShdw>
          </a:effectLst>
        </p:spPr>
      </p:pic>
      <p:sp>
        <p:nvSpPr>
          <p:cNvPr id="86" name="Shape 86"/>
          <p:cNvSpPr/>
          <p:nvPr/>
        </p:nvSpPr>
        <p:spPr>
          <a:xfrm>
            <a:off x="736600" y="15621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87" name="Shape 87"/>
          <p:cNvSpPr/>
          <p:nvPr/>
        </p:nvSpPr>
        <p:spPr>
          <a:xfrm>
            <a:off x="723900" y="68707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3%</a:t>
            </a:r>
          </a:p>
        </p:txBody>
      </p:sp>
      <p:pic>
        <p:nvPicPr>
          <p:cNvPr id="88" name="30 sec timer-21.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264150" y="96412"/>
            <a:ext cx="2389505" cy="1346201"/>
          </a:xfrm>
          <a:prstGeom prst="rect">
            <a:avLst/>
          </a:prstGeom>
        </p:spPr>
      </p:pic>
      <p:sp>
        <p:nvSpPr>
          <p:cNvPr id="89" name="Shape 89"/>
          <p:cNvSpPr/>
          <p:nvPr/>
        </p:nvSpPr>
        <p:spPr>
          <a:xfrm>
            <a:off x="492594" y="2311399"/>
            <a:ext cx="12019611" cy="4368801"/>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7300" b="1">
                <a:latin typeface="Gill Sans"/>
                <a:ea typeface="Gill Sans"/>
                <a:cs typeface="Gill Sans"/>
                <a:sym typeface="Gill Sans"/>
              </a:defRPr>
            </a:lvl1pPr>
          </a:lstStyle>
          <a:p>
            <a:pPr lvl="0">
              <a:defRPr sz="1800" b="0">
                <a:solidFill>
                  <a:srgbClr val="000000"/>
                </a:solidFill>
              </a:defRPr>
            </a:pPr>
            <a:r>
              <a:rPr sz="7300" b="1">
                <a:solidFill>
                  <a:srgbClr val="FFFFFF"/>
                </a:solidFill>
              </a:rPr>
              <a:t>In 2010 what percentage of the world’s population  lived outside their country of origin?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0" fill="hold"/>
                                        <p:tgtEl>
                                          <p:spTgt spid="8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88"/>
                </p:tgtEl>
              </p:cMediaNode>
            </p:video>
          </p:childTnLst>
        </p:cTn>
      </p:par>
    </p:tnLst>
    <p:bldLst>
      <p:bldP spid="87"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91" name="Picture 90"/>
          <p:cNvPicPr/>
          <p:nvPr/>
        </p:nvPicPr>
        <p:blipFill>
          <a:blip r:embed="rId4">
            <a:extLst/>
          </a:blip>
          <a:stretch>
            <a:fillRect/>
          </a:stretch>
        </p:blipFill>
        <p:spPr>
          <a:xfrm>
            <a:off x="228600" y="1028700"/>
            <a:ext cx="12547600" cy="7683500"/>
          </a:xfrm>
          <a:prstGeom prst="rect">
            <a:avLst/>
          </a:prstGeom>
          <a:effectLst>
            <a:outerShdw blurRad="127000" dist="177800" dir="3300000" rotWithShape="0">
              <a:srgbClr val="000000">
                <a:alpha val="64999"/>
              </a:srgbClr>
            </a:outerShdw>
          </a:effectLst>
        </p:spPr>
      </p:pic>
      <p:sp>
        <p:nvSpPr>
          <p:cNvPr id="92" name="Shape 92"/>
          <p:cNvSpPr/>
          <p:nvPr/>
        </p:nvSpPr>
        <p:spPr>
          <a:xfrm>
            <a:off x="736600" y="15621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93" name="Shape 93"/>
          <p:cNvSpPr/>
          <p:nvPr/>
        </p:nvSpPr>
        <p:spPr>
          <a:xfrm>
            <a:off x="723900" y="68707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51%</a:t>
            </a:r>
          </a:p>
        </p:txBody>
      </p:sp>
      <p:pic>
        <p:nvPicPr>
          <p:cNvPr id="94" name="30 sec timer-21.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264150" y="96412"/>
            <a:ext cx="2389505" cy="1346201"/>
          </a:xfrm>
          <a:prstGeom prst="rect">
            <a:avLst/>
          </a:prstGeom>
        </p:spPr>
      </p:pic>
      <p:sp>
        <p:nvSpPr>
          <p:cNvPr id="95" name="Shape 95"/>
          <p:cNvSpPr/>
          <p:nvPr/>
        </p:nvSpPr>
        <p:spPr>
          <a:xfrm>
            <a:off x="723900" y="2371148"/>
            <a:ext cx="11620500" cy="4678204"/>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wrap="square" lIns="0" tIns="0" rIns="0" bIns="0" anchor="ctr">
            <a:spAutoFit/>
          </a:bodyPr>
          <a:lstStyle>
            <a:lvl1pPr defTabSz="457200">
              <a:defRPr sz="7600" b="1">
                <a:latin typeface="Gill Sans"/>
                <a:ea typeface="Gill Sans"/>
                <a:cs typeface="Gill Sans"/>
                <a:sym typeface="Gill Sans"/>
              </a:defRPr>
            </a:lvl1pPr>
          </a:lstStyle>
          <a:p>
            <a:pPr lvl="0">
              <a:defRPr sz="1800" b="0">
                <a:solidFill>
                  <a:srgbClr val="000000"/>
                </a:solidFill>
              </a:defRPr>
            </a:pPr>
            <a:r>
              <a:rPr sz="7600" b="1" dirty="0">
                <a:solidFill>
                  <a:srgbClr val="FFFFFF"/>
                </a:solidFill>
              </a:rPr>
              <a:t>In 2012 what percentage of the world lived in urban areas?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0" fill="hold"/>
                                        <p:tgtEl>
                                          <p:spTgt spid="9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94"/>
                </p:tgtEl>
              </p:cMediaNode>
            </p:video>
          </p:childTnLst>
        </p:cTn>
      </p:par>
    </p:tnLst>
    <p:bldLst>
      <p:bldP spid="93"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97" name="Picture 96"/>
          <p:cNvPicPr/>
          <p:nvPr/>
        </p:nvPicPr>
        <p:blipFill>
          <a:blip r:embed="rId4">
            <a:extLst/>
          </a:blip>
          <a:stretch>
            <a:fillRect/>
          </a:stretch>
        </p:blipFill>
        <p:spPr>
          <a:xfrm>
            <a:off x="228600" y="1028700"/>
            <a:ext cx="12547600" cy="7683500"/>
          </a:xfrm>
          <a:prstGeom prst="rect">
            <a:avLst/>
          </a:prstGeom>
          <a:effectLst>
            <a:outerShdw blurRad="127000" dist="177800" dir="3300000" rotWithShape="0">
              <a:srgbClr val="000000">
                <a:alpha val="64999"/>
              </a:srgbClr>
            </a:outerShdw>
          </a:effectLst>
        </p:spPr>
      </p:pic>
      <p:sp>
        <p:nvSpPr>
          <p:cNvPr id="98" name="Shape 98"/>
          <p:cNvSpPr/>
          <p:nvPr/>
        </p:nvSpPr>
        <p:spPr>
          <a:xfrm>
            <a:off x="736600" y="15621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99" name="Shape 99"/>
          <p:cNvSpPr/>
          <p:nvPr/>
        </p:nvSpPr>
        <p:spPr>
          <a:xfrm>
            <a:off x="723900" y="68707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31%</a:t>
            </a:r>
          </a:p>
        </p:txBody>
      </p:sp>
      <p:pic>
        <p:nvPicPr>
          <p:cNvPr id="100" name="30 sec timer-21.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264150" y="96412"/>
            <a:ext cx="2389505" cy="1346201"/>
          </a:xfrm>
          <a:prstGeom prst="rect">
            <a:avLst/>
          </a:prstGeom>
        </p:spPr>
      </p:pic>
      <p:sp>
        <p:nvSpPr>
          <p:cNvPr id="101" name="Shape 101"/>
          <p:cNvSpPr/>
          <p:nvPr/>
        </p:nvSpPr>
        <p:spPr>
          <a:xfrm>
            <a:off x="402097" y="2768599"/>
            <a:ext cx="12086305" cy="3454401"/>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7600" b="1">
                <a:latin typeface="Gill Sans"/>
                <a:ea typeface="Gill Sans"/>
                <a:cs typeface="Gill Sans"/>
                <a:sym typeface="Gill Sans"/>
              </a:defRPr>
            </a:lvl1pPr>
          </a:lstStyle>
          <a:p>
            <a:pPr lvl="0">
              <a:defRPr sz="1800" b="0">
                <a:solidFill>
                  <a:srgbClr val="000000"/>
                </a:solidFill>
              </a:defRPr>
            </a:pPr>
            <a:r>
              <a:rPr sz="7600" b="1">
                <a:solidFill>
                  <a:srgbClr val="FFFFFF"/>
                </a:solidFill>
              </a:rPr>
              <a:t>In 2012 what percentage of the India lived in urban areas?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0" fill="hold"/>
                                        <p:tgtEl>
                                          <p:spTgt spid="10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00"/>
                </p:tgtEl>
              </p:cMediaNode>
            </p:video>
          </p:childTnLst>
        </p:cTn>
      </p:par>
    </p:tnLst>
    <p:bldLst>
      <p:bldP spid="99"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03" name="Picture 102"/>
          <p:cNvPicPr/>
          <p:nvPr/>
        </p:nvPicPr>
        <p:blipFill>
          <a:blip r:embed="rId4">
            <a:extLst/>
          </a:blip>
          <a:stretch>
            <a:fillRect/>
          </a:stretch>
        </p:blipFill>
        <p:spPr>
          <a:xfrm>
            <a:off x="228600" y="50800"/>
            <a:ext cx="12547600" cy="7683500"/>
          </a:xfrm>
          <a:prstGeom prst="rect">
            <a:avLst/>
          </a:prstGeom>
          <a:effectLst>
            <a:outerShdw blurRad="127000" dist="177800" dir="3300000" rotWithShape="0">
              <a:srgbClr val="000000">
                <a:alpha val="64999"/>
              </a:srgbClr>
            </a:outerShdw>
          </a:effectLst>
        </p:spPr>
      </p:pic>
      <p:pic>
        <p:nvPicPr>
          <p:cNvPr id="104" name="Picture 103"/>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105" name="Shape 105"/>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106" name="Shape 106"/>
          <p:cNvSpPr/>
          <p:nvPr/>
        </p:nvSpPr>
        <p:spPr>
          <a:xfrm>
            <a:off x="736600" y="5842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107" name="Shape 107"/>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108" name="Shape 108"/>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109" name="Shape 109"/>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110" name="Shape 110"/>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111" name="Shape 111"/>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112" name="Shape 112"/>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113" name="Shape 113"/>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114" name="Shape 114"/>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115" name="Shape 115"/>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116" name="Shape 116"/>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117" name="Shape 117"/>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118" name="Shape 118"/>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119" name="Shape 119"/>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120" name="Shape 120"/>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121" name="Shape 121"/>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122" name="Shape 122"/>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123" name="Shape 123"/>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124" name="Shape 124"/>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125" name="Shape 125"/>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126" name="Shape 126"/>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127" name="Shape 127"/>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128" name="Shape 128"/>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129" name="Shape 129"/>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130" name="Shape 130"/>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131" name="Shape 131"/>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132" name="Shape 132"/>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133" name="Shape 133"/>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134" name="Shape 134"/>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135" name="Shape 135"/>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136" name="Shape 136"/>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137" name="Shape 137"/>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138" name="Shape 138"/>
          <p:cNvSpPr/>
          <p:nvPr/>
        </p:nvSpPr>
        <p:spPr>
          <a:xfrm>
            <a:off x="723900" y="58928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41.3%</a:t>
            </a:r>
          </a:p>
        </p:txBody>
      </p:sp>
      <p:sp>
        <p:nvSpPr>
          <p:cNvPr id="139" name="Shape 139"/>
          <p:cNvSpPr/>
          <p:nvPr/>
        </p:nvSpPr>
        <p:spPr>
          <a:xfrm>
            <a:off x="682193" y="2438399"/>
            <a:ext cx="11518901" cy="2921001"/>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defRPr sz="6400" b="1">
                <a:latin typeface="Gill Sans"/>
                <a:ea typeface="Gill Sans"/>
                <a:cs typeface="Gill Sans"/>
                <a:sym typeface="Gill Sans"/>
              </a:defRPr>
            </a:lvl1pPr>
          </a:lstStyle>
          <a:p>
            <a:pPr lvl="0">
              <a:defRPr sz="1800" b="0">
                <a:solidFill>
                  <a:srgbClr val="000000"/>
                </a:solidFill>
              </a:defRPr>
            </a:pPr>
            <a:r>
              <a:rPr sz="6400" b="1">
                <a:solidFill>
                  <a:srgbClr val="FFFFFF"/>
                </a:solidFill>
              </a:rPr>
              <a:t>In 2010 what % of people living in Reading, PA lived in Poverty?</a:t>
            </a:r>
          </a:p>
        </p:txBody>
      </p:sp>
      <p:pic>
        <p:nvPicPr>
          <p:cNvPr id="140"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811000" y="8204200"/>
            <a:ext cx="1346200" cy="1346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105"/>
                                        </p:tgtEl>
                                      </p:cBhvr>
                                    </p:animEffect>
                                    <p:set>
                                      <p:cBhvr>
                                        <p:cTn id="7" fill="hold">
                                          <p:stCondLst>
                                            <p:cond delay="999"/>
                                          </p:stCondLst>
                                        </p:cTn>
                                        <p:tgtEl>
                                          <p:spTgt spid="105"/>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122"/>
                                        </p:tgtEl>
                                        <p:attrNameLst>
                                          <p:attrName>style.visibility</p:attrName>
                                        </p:attrNameLst>
                                      </p:cBhvr>
                                      <p:to>
                                        <p:strVal val="visible"/>
                                      </p:to>
                                    </p:set>
                                    <p:animEffect transition="in" filter="dissolve">
                                      <p:cBhvr>
                                        <p:cTn id="11" dur="1000"/>
                                        <p:tgtEl>
                                          <p:spTgt spid="122"/>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123"/>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12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125"/>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126"/>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127"/>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128"/>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129"/>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130"/>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131"/>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132"/>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133"/>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134"/>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135"/>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136"/>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107"/>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108"/>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109"/>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110"/>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111"/>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112"/>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113"/>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114"/>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115"/>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116"/>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117"/>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118"/>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119"/>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120"/>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12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122"/>
                                        </p:tgtEl>
                                      </p:cBhvr>
                                    </p:animEffect>
                                    <p:set>
                                      <p:cBhvr>
                                        <p:cTn id="103" fill="hold">
                                          <p:stCondLst>
                                            <p:cond delay="898"/>
                                          </p:stCondLst>
                                        </p:cTn>
                                        <p:tgtEl>
                                          <p:spTgt spid="122"/>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123"/>
                                        </p:tgtEl>
                                      </p:cBhvr>
                                    </p:animEffect>
                                    <p:set>
                                      <p:cBhvr>
                                        <p:cTn id="107" fill="hold">
                                          <p:stCondLst>
                                            <p:cond delay="898"/>
                                          </p:stCondLst>
                                        </p:cTn>
                                        <p:tgtEl>
                                          <p:spTgt spid="123"/>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124"/>
                                        </p:tgtEl>
                                      </p:cBhvr>
                                    </p:animEffect>
                                    <p:set>
                                      <p:cBhvr>
                                        <p:cTn id="111" fill="hold">
                                          <p:stCondLst>
                                            <p:cond delay="898"/>
                                          </p:stCondLst>
                                        </p:cTn>
                                        <p:tgtEl>
                                          <p:spTgt spid="124"/>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125"/>
                                        </p:tgtEl>
                                      </p:cBhvr>
                                    </p:animEffect>
                                    <p:set>
                                      <p:cBhvr>
                                        <p:cTn id="115" fill="hold">
                                          <p:stCondLst>
                                            <p:cond delay="898"/>
                                          </p:stCondLst>
                                        </p:cTn>
                                        <p:tgtEl>
                                          <p:spTgt spid="125"/>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126"/>
                                        </p:tgtEl>
                                      </p:cBhvr>
                                    </p:animEffect>
                                    <p:set>
                                      <p:cBhvr>
                                        <p:cTn id="119" fill="hold">
                                          <p:stCondLst>
                                            <p:cond delay="898"/>
                                          </p:stCondLst>
                                        </p:cTn>
                                        <p:tgtEl>
                                          <p:spTgt spid="126"/>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127"/>
                                        </p:tgtEl>
                                      </p:cBhvr>
                                    </p:animEffect>
                                    <p:set>
                                      <p:cBhvr>
                                        <p:cTn id="123" fill="hold">
                                          <p:stCondLst>
                                            <p:cond delay="898"/>
                                          </p:stCondLst>
                                        </p:cTn>
                                        <p:tgtEl>
                                          <p:spTgt spid="127"/>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128"/>
                                        </p:tgtEl>
                                      </p:cBhvr>
                                    </p:animEffect>
                                    <p:set>
                                      <p:cBhvr>
                                        <p:cTn id="127" fill="hold">
                                          <p:stCondLst>
                                            <p:cond delay="898"/>
                                          </p:stCondLst>
                                        </p:cTn>
                                        <p:tgtEl>
                                          <p:spTgt spid="128"/>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129"/>
                                        </p:tgtEl>
                                      </p:cBhvr>
                                    </p:animEffect>
                                    <p:set>
                                      <p:cBhvr>
                                        <p:cTn id="131" fill="hold">
                                          <p:stCondLst>
                                            <p:cond delay="898"/>
                                          </p:stCondLst>
                                        </p:cTn>
                                        <p:tgtEl>
                                          <p:spTgt spid="129"/>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130"/>
                                        </p:tgtEl>
                                      </p:cBhvr>
                                    </p:animEffect>
                                    <p:set>
                                      <p:cBhvr>
                                        <p:cTn id="135" fill="hold">
                                          <p:stCondLst>
                                            <p:cond delay="898"/>
                                          </p:stCondLst>
                                        </p:cTn>
                                        <p:tgtEl>
                                          <p:spTgt spid="130"/>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131"/>
                                        </p:tgtEl>
                                      </p:cBhvr>
                                    </p:animEffect>
                                    <p:set>
                                      <p:cBhvr>
                                        <p:cTn id="139" fill="hold">
                                          <p:stCondLst>
                                            <p:cond delay="898"/>
                                          </p:stCondLst>
                                        </p:cTn>
                                        <p:tgtEl>
                                          <p:spTgt spid="131"/>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132"/>
                                        </p:tgtEl>
                                      </p:cBhvr>
                                    </p:animEffect>
                                    <p:set>
                                      <p:cBhvr>
                                        <p:cTn id="143" fill="hold">
                                          <p:stCondLst>
                                            <p:cond delay="898"/>
                                          </p:stCondLst>
                                        </p:cTn>
                                        <p:tgtEl>
                                          <p:spTgt spid="132"/>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133"/>
                                        </p:tgtEl>
                                      </p:cBhvr>
                                    </p:animEffect>
                                    <p:set>
                                      <p:cBhvr>
                                        <p:cTn id="147" fill="hold">
                                          <p:stCondLst>
                                            <p:cond delay="898"/>
                                          </p:stCondLst>
                                        </p:cTn>
                                        <p:tgtEl>
                                          <p:spTgt spid="133"/>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134"/>
                                        </p:tgtEl>
                                      </p:cBhvr>
                                    </p:animEffect>
                                    <p:set>
                                      <p:cBhvr>
                                        <p:cTn id="151" fill="hold">
                                          <p:stCondLst>
                                            <p:cond delay="898"/>
                                          </p:stCondLst>
                                        </p:cTn>
                                        <p:tgtEl>
                                          <p:spTgt spid="134"/>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135"/>
                                        </p:tgtEl>
                                      </p:cBhvr>
                                    </p:animEffect>
                                    <p:set>
                                      <p:cBhvr>
                                        <p:cTn id="155" fill="hold">
                                          <p:stCondLst>
                                            <p:cond delay="898"/>
                                          </p:stCondLst>
                                        </p:cTn>
                                        <p:tgtEl>
                                          <p:spTgt spid="135"/>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136"/>
                                        </p:tgtEl>
                                      </p:cBhvr>
                                    </p:animEffect>
                                    <p:set>
                                      <p:cBhvr>
                                        <p:cTn id="159" fill="hold">
                                          <p:stCondLst>
                                            <p:cond delay="898"/>
                                          </p:stCondLst>
                                        </p:cTn>
                                        <p:tgtEl>
                                          <p:spTgt spid="136"/>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107"/>
                                        </p:tgtEl>
                                      </p:cBhvr>
                                    </p:animEffect>
                                    <p:set>
                                      <p:cBhvr>
                                        <p:cTn id="163" fill="hold">
                                          <p:stCondLst>
                                            <p:cond delay="898"/>
                                          </p:stCondLst>
                                        </p:cTn>
                                        <p:tgtEl>
                                          <p:spTgt spid="107"/>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108"/>
                                        </p:tgtEl>
                                      </p:cBhvr>
                                    </p:animEffect>
                                    <p:set>
                                      <p:cBhvr>
                                        <p:cTn id="167" fill="hold">
                                          <p:stCondLst>
                                            <p:cond delay="898"/>
                                          </p:stCondLst>
                                        </p:cTn>
                                        <p:tgtEl>
                                          <p:spTgt spid="108"/>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109"/>
                                        </p:tgtEl>
                                      </p:cBhvr>
                                    </p:animEffect>
                                    <p:set>
                                      <p:cBhvr>
                                        <p:cTn id="171" fill="hold">
                                          <p:stCondLst>
                                            <p:cond delay="898"/>
                                          </p:stCondLst>
                                        </p:cTn>
                                        <p:tgtEl>
                                          <p:spTgt spid="109"/>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110"/>
                                        </p:tgtEl>
                                      </p:cBhvr>
                                    </p:animEffect>
                                    <p:set>
                                      <p:cBhvr>
                                        <p:cTn id="175" fill="hold">
                                          <p:stCondLst>
                                            <p:cond delay="898"/>
                                          </p:stCondLst>
                                        </p:cTn>
                                        <p:tgtEl>
                                          <p:spTgt spid="110"/>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111"/>
                                        </p:tgtEl>
                                      </p:cBhvr>
                                    </p:animEffect>
                                    <p:set>
                                      <p:cBhvr>
                                        <p:cTn id="179" fill="hold">
                                          <p:stCondLst>
                                            <p:cond delay="898"/>
                                          </p:stCondLst>
                                        </p:cTn>
                                        <p:tgtEl>
                                          <p:spTgt spid="111"/>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112"/>
                                        </p:tgtEl>
                                      </p:cBhvr>
                                    </p:animEffect>
                                    <p:set>
                                      <p:cBhvr>
                                        <p:cTn id="183" fill="hold">
                                          <p:stCondLst>
                                            <p:cond delay="898"/>
                                          </p:stCondLst>
                                        </p:cTn>
                                        <p:tgtEl>
                                          <p:spTgt spid="112"/>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113"/>
                                        </p:tgtEl>
                                      </p:cBhvr>
                                    </p:animEffect>
                                    <p:set>
                                      <p:cBhvr>
                                        <p:cTn id="187" fill="hold">
                                          <p:stCondLst>
                                            <p:cond delay="898"/>
                                          </p:stCondLst>
                                        </p:cTn>
                                        <p:tgtEl>
                                          <p:spTgt spid="113"/>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114"/>
                                        </p:tgtEl>
                                      </p:cBhvr>
                                    </p:animEffect>
                                    <p:set>
                                      <p:cBhvr>
                                        <p:cTn id="191" fill="hold">
                                          <p:stCondLst>
                                            <p:cond delay="898"/>
                                          </p:stCondLst>
                                        </p:cTn>
                                        <p:tgtEl>
                                          <p:spTgt spid="114"/>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115"/>
                                        </p:tgtEl>
                                      </p:cBhvr>
                                    </p:animEffect>
                                    <p:set>
                                      <p:cBhvr>
                                        <p:cTn id="195" fill="hold">
                                          <p:stCondLst>
                                            <p:cond delay="898"/>
                                          </p:stCondLst>
                                        </p:cTn>
                                        <p:tgtEl>
                                          <p:spTgt spid="115"/>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116"/>
                                        </p:tgtEl>
                                      </p:cBhvr>
                                    </p:animEffect>
                                    <p:set>
                                      <p:cBhvr>
                                        <p:cTn id="199" fill="hold">
                                          <p:stCondLst>
                                            <p:cond delay="898"/>
                                          </p:stCondLst>
                                        </p:cTn>
                                        <p:tgtEl>
                                          <p:spTgt spid="116"/>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117"/>
                                        </p:tgtEl>
                                      </p:cBhvr>
                                    </p:animEffect>
                                    <p:set>
                                      <p:cBhvr>
                                        <p:cTn id="203" fill="hold">
                                          <p:stCondLst>
                                            <p:cond delay="898"/>
                                          </p:stCondLst>
                                        </p:cTn>
                                        <p:tgtEl>
                                          <p:spTgt spid="117"/>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118"/>
                                        </p:tgtEl>
                                      </p:cBhvr>
                                    </p:animEffect>
                                    <p:set>
                                      <p:cBhvr>
                                        <p:cTn id="207" fill="hold">
                                          <p:stCondLst>
                                            <p:cond delay="898"/>
                                          </p:stCondLst>
                                        </p:cTn>
                                        <p:tgtEl>
                                          <p:spTgt spid="118"/>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119"/>
                                        </p:tgtEl>
                                      </p:cBhvr>
                                    </p:animEffect>
                                    <p:set>
                                      <p:cBhvr>
                                        <p:cTn id="211" fill="hold">
                                          <p:stCondLst>
                                            <p:cond delay="898"/>
                                          </p:stCondLst>
                                        </p:cTn>
                                        <p:tgtEl>
                                          <p:spTgt spid="119"/>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120"/>
                                        </p:tgtEl>
                                      </p:cBhvr>
                                    </p:animEffect>
                                    <p:set>
                                      <p:cBhvr>
                                        <p:cTn id="215" fill="hold">
                                          <p:stCondLst>
                                            <p:cond delay="898"/>
                                          </p:stCondLst>
                                        </p:cTn>
                                        <p:tgtEl>
                                          <p:spTgt spid="120"/>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121"/>
                                        </p:tgtEl>
                                      </p:cBhvr>
                                    </p:animEffect>
                                    <p:set>
                                      <p:cBhvr>
                                        <p:cTn id="219" fill="hold">
                                          <p:stCondLst>
                                            <p:cond delay="898"/>
                                          </p:stCondLst>
                                        </p:cTn>
                                        <p:tgtEl>
                                          <p:spTgt spid="121"/>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137"/>
                                        </p:tgtEl>
                                        <p:attrNameLst>
                                          <p:attrName>style.visibility</p:attrName>
                                        </p:attrNameLst>
                                      </p:cBhvr>
                                      <p:to>
                                        <p:strVal val="visible"/>
                                      </p:to>
                                    </p:set>
                                    <p:anim calcmode="lin" valueType="num">
                                      <p:cBhvr>
                                        <p:cTn id="223" dur="1000" fill="hold"/>
                                        <p:tgtEl>
                                          <p:spTgt spid="137"/>
                                        </p:tgtEl>
                                        <p:attrNameLst>
                                          <p:attrName>ppt_x</p:attrName>
                                        </p:attrNameLst>
                                      </p:cBhvr>
                                      <p:tavLst>
                                        <p:tav tm="0">
                                          <p:val>
                                            <p:strVal val="#ppt_x"/>
                                          </p:val>
                                        </p:tav>
                                        <p:tav tm="100000">
                                          <p:val>
                                            <p:strVal val="#ppt_x"/>
                                          </p:val>
                                        </p:tav>
                                      </p:tavLst>
                                    </p:anim>
                                    <p:anim calcmode="lin" valueType="num">
                                      <p:cBhvr>
                                        <p:cTn id="224" dur="1000" fill="hold"/>
                                        <p:tgtEl>
                                          <p:spTgt spid="137"/>
                                        </p:tgtEl>
                                        <p:attrNameLst>
                                          <p:attrName>ppt_y</p:attrName>
                                        </p:attrNameLst>
                                      </p:cBhvr>
                                      <p:tavLst>
                                        <p:tav tm="0">
                                          <p:val>
                                            <p:strVal val="0-#ppt_h/2"/>
                                          </p:val>
                                        </p:tav>
                                        <p:tav tm="100000">
                                          <p:val>
                                            <p:strVal val="#ppt_y"/>
                                          </p:val>
                                        </p:tav>
                                      </p:tavLst>
                                    </p:anim>
                                  </p:childTnLst>
                                </p:cTn>
                              </p:par>
                            </p:childTnLst>
                          </p:cTn>
                        </p:par>
                        <p:par>
                          <p:cTn id="225" fill="hold">
                            <p:stCondLst>
                              <p:cond delay="27970"/>
                            </p:stCondLst>
                            <p:childTnLst>
                              <p:par>
                                <p:cTn id="226" presetID="1" presetClass="mediacall" presetSubtype="0" fill="hold" nodeType="afterEffect">
                                  <p:stCondLst>
                                    <p:cond delay="0"/>
                                  </p:stCondLst>
                                  <p:childTnLst>
                                    <p:cmd type="call" cmd="playFrom(0.0)">
                                      <p:cBhvr>
                                        <p:cTn id="227" dur="0" fill="hold"/>
                                        <p:tgtEl>
                                          <p:spTgt spid="140"/>
                                        </p:tgtEl>
                                      </p:cBhvr>
                                    </p:cmd>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grpId="64" nodeType="clickEffect">
                                  <p:stCondLst>
                                    <p:cond delay="0"/>
                                  </p:stCondLst>
                                  <p:iterate>
                                    <p:tmAbs val="0"/>
                                  </p:iterate>
                                  <p:childTnLst>
                                    <p:set>
                                      <p:cBhvr>
                                        <p:cTn id="231" fill="hold"/>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140"/>
                </p:tgtEl>
              </p:cMediaNode>
            </p:audio>
          </p:childTnLst>
        </p:cTn>
      </p:par>
    </p:tnLst>
    <p:bldLst>
      <p:bldP spid="105" grpId="1" animBg="1" advAuto="0"/>
      <p:bldP spid="107" grpId="17" animBg="1" advAuto="0"/>
      <p:bldP spid="107" grpId="47" animBg="1" advAuto="0"/>
      <p:bldP spid="108" grpId="18" animBg="1" advAuto="0"/>
      <p:bldP spid="108" grpId="48" animBg="1" advAuto="0"/>
      <p:bldP spid="109" grpId="19" animBg="1" advAuto="0"/>
      <p:bldP spid="109" grpId="49" animBg="1" advAuto="0"/>
      <p:bldP spid="110" grpId="20" animBg="1" advAuto="0"/>
      <p:bldP spid="110" grpId="50" animBg="1" advAuto="0"/>
      <p:bldP spid="111" grpId="21" animBg="1" advAuto="0"/>
      <p:bldP spid="111" grpId="51" animBg="1" advAuto="0"/>
      <p:bldP spid="112" grpId="22" animBg="1" advAuto="0"/>
      <p:bldP spid="112" grpId="52" animBg="1" advAuto="0"/>
      <p:bldP spid="113" grpId="23" animBg="1" advAuto="0"/>
      <p:bldP spid="113" grpId="53" animBg="1" advAuto="0"/>
      <p:bldP spid="114" grpId="24" animBg="1" advAuto="0"/>
      <p:bldP spid="114" grpId="54" animBg="1" advAuto="0"/>
      <p:bldP spid="115" grpId="25" animBg="1" advAuto="0"/>
      <p:bldP spid="115" grpId="55" animBg="1" advAuto="0"/>
      <p:bldP spid="116" grpId="26" animBg="1" advAuto="0"/>
      <p:bldP spid="116" grpId="56" animBg="1" advAuto="0"/>
      <p:bldP spid="117" grpId="27" animBg="1" advAuto="0"/>
      <p:bldP spid="117" grpId="57" animBg="1" advAuto="0"/>
      <p:bldP spid="118" grpId="28" animBg="1" advAuto="0"/>
      <p:bldP spid="118" grpId="58" animBg="1" advAuto="0"/>
      <p:bldP spid="119" grpId="29" animBg="1" advAuto="0"/>
      <p:bldP spid="119" grpId="59" animBg="1" advAuto="0"/>
      <p:bldP spid="120" grpId="30" animBg="1" advAuto="0"/>
      <p:bldP spid="120" grpId="60" animBg="1" advAuto="0"/>
      <p:bldP spid="121" grpId="31" animBg="1" advAuto="0"/>
      <p:bldP spid="121" grpId="61" animBg="1" advAuto="0"/>
      <p:bldP spid="122" grpId="2" animBg="1" advAuto="0"/>
      <p:bldP spid="122" grpId="32" animBg="1" advAuto="0"/>
      <p:bldP spid="123" grpId="3" animBg="1" advAuto="0"/>
      <p:bldP spid="123" grpId="33" animBg="1" advAuto="0"/>
      <p:bldP spid="124" grpId="4" animBg="1" advAuto="0"/>
      <p:bldP spid="124" grpId="34" animBg="1" advAuto="0"/>
      <p:bldP spid="125" grpId="5" animBg="1" advAuto="0"/>
      <p:bldP spid="125" grpId="35" animBg="1" advAuto="0"/>
      <p:bldP spid="126" grpId="6" animBg="1" advAuto="0"/>
      <p:bldP spid="126" grpId="36" animBg="1" advAuto="0"/>
      <p:bldP spid="127" grpId="7" animBg="1" advAuto="0"/>
      <p:bldP spid="127" grpId="37" animBg="1" advAuto="0"/>
      <p:bldP spid="128" grpId="8" animBg="1" advAuto="0"/>
      <p:bldP spid="128" grpId="38" animBg="1" advAuto="0"/>
      <p:bldP spid="129" grpId="9" animBg="1" advAuto="0"/>
      <p:bldP spid="129" grpId="39" animBg="1" advAuto="0"/>
      <p:bldP spid="130" grpId="10" animBg="1" advAuto="0"/>
      <p:bldP spid="130" grpId="40" animBg="1" advAuto="0"/>
      <p:bldP spid="131" grpId="11" animBg="1" advAuto="0"/>
      <p:bldP spid="131" grpId="41" animBg="1" advAuto="0"/>
      <p:bldP spid="132" grpId="12" animBg="1" advAuto="0"/>
      <p:bldP spid="132" grpId="42" animBg="1" advAuto="0"/>
      <p:bldP spid="133" grpId="13" animBg="1" advAuto="0"/>
      <p:bldP spid="133" grpId="43" animBg="1" advAuto="0"/>
      <p:bldP spid="134" grpId="14" animBg="1" advAuto="0"/>
      <p:bldP spid="134" grpId="44" animBg="1" advAuto="0"/>
      <p:bldP spid="135" grpId="15" animBg="1" advAuto="0"/>
      <p:bldP spid="135" grpId="45" animBg="1" advAuto="0"/>
      <p:bldP spid="136" grpId="16" animBg="1" advAuto="0"/>
      <p:bldP spid="136" grpId="46" animBg="1" advAuto="0"/>
      <p:bldP spid="137" grpId="62" animBg="1" advAuto="0"/>
      <p:bldP spid="138" grpId="64"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gr-poverty-charticle-948.gif"/>
          <p:cNvPicPr/>
          <p:nvPr/>
        </p:nvPicPr>
        <p:blipFill>
          <a:blip r:embed="rId2">
            <a:extLst/>
          </a:blip>
          <a:stretch>
            <a:fillRect/>
          </a:stretch>
        </p:blipFill>
        <p:spPr>
          <a:xfrm>
            <a:off x="-196850" y="-19439642"/>
            <a:ext cx="13017500" cy="39505642"/>
          </a:xfrm>
          <a:prstGeom prst="rect">
            <a:avLst/>
          </a:prstGeom>
          <a:ln w="12700">
            <a:miter lim="400000"/>
          </a:ln>
        </p:spPr>
      </p:pic>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gr-poverty-charticle-948.gif"/>
          <p:cNvPicPr/>
          <p:nvPr/>
        </p:nvPicPr>
        <p:blipFill>
          <a:blip r:embed="rId2">
            <a:extLst/>
          </a:blip>
          <a:stretch>
            <a:fillRect/>
          </a:stretch>
        </p:blipFill>
        <p:spPr>
          <a:xfrm>
            <a:off x="-57150" y="-29142442"/>
            <a:ext cx="13017500" cy="39505642"/>
          </a:xfrm>
          <a:prstGeom prst="rect">
            <a:avLst/>
          </a:prstGeom>
          <a:ln w="12700">
            <a:miter lim="400000"/>
          </a:ln>
        </p:spPr>
      </p:pic>
      <p:sp>
        <p:nvSpPr>
          <p:cNvPr id="145" name="Shape 145"/>
          <p:cNvSpPr/>
          <p:nvPr/>
        </p:nvSpPr>
        <p:spPr>
          <a:xfrm>
            <a:off x="2057400" y="63500"/>
            <a:ext cx="6591300" cy="4457700"/>
          </a:xfrm>
          <a:prstGeom prst="roundRect">
            <a:avLst>
              <a:gd name="adj" fmla="val 4274"/>
            </a:avLst>
          </a:prstGeom>
          <a:ln w="127000">
            <a:solidFill>
              <a:srgbClr val="D95000"/>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146" name="Shape 146"/>
          <p:cNvSpPr/>
          <p:nvPr/>
        </p:nvSpPr>
        <p:spPr>
          <a:xfrm>
            <a:off x="6985000" y="6311900"/>
            <a:ext cx="5880100" cy="1727200"/>
          </a:xfrm>
          <a:prstGeom prst="roundRect">
            <a:avLst>
              <a:gd name="adj" fmla="val 11029"/>
            </a:avLst>
          </a:prstGeom>
          <a:ln w="127000">
            <a:solidFill>
              <a:srgbClr val="D95000"/>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pic>
        <p:nvPicPr>
          <p:cNvPr id="147" name="Picture 146"/>
          <p:cNvPicPr/>
          <p:nvPr/>
        </p:nvPicPr>
        <p:blipFill>
          <a:blip r:embed="rId3">
            <a:extLst/>
          </a:blip>
          <a:stretch>
            <a:fillRect/>
          </a:stretch>
        </p:blipFill>
        <p:spPr>
          <a:xfrm>
            <a:off x="6284502" y="3203760"/>
            <a:ext cx="2081230" cy="326245"/>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45"/>
                                        </p:tgtEl>
                                        <p:attrNameLst>
                                          <p:attrName>style.visibility</p:attrName>
                                        </p:attrNameLst>
                                      </p:cBhvr>
                                      <p:to>
                                        <p:strVal val="visible"/>
                                      </p:to>
                                    </p:set>
                                    <p:animEffect transition="in" filter="wipe(left)">
                                      <p:cBhvr>
                                        <p:cTn id="7" dur="10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47"/>
                                        </p:tgtEl>
                                        <p:attrNameLst>
                                          <p:attrName>style.visibility</p:attrName>
                                        </p:attrNameLst>
                                      </p:cBhvr>
                                      <p:to>
                                        <p:strVal val="visible"/>
                                      </p:to>
                                    </p:set>
                                    <p:animEffect transition="in" filter="wipe(left)">
                                      <p:cBhvr>
                                        <p:cTn id="12" dur="10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46"/>
                                        </p:tgtEl>
                                        <p:attrNameLst>
                                          <p:attrName>style.visibility</p:attrName>
                                        </p:attrNameLst>
                                      </p:cBhvr>
                                      <p:to>
                                        <p:strVal val="visible"/>
                                      </p:to>
                                    </p:set>
                                    <p:animEffect transition="in" filter="wipe(left)">
                                      <p:cBhvr>
                                        <p:cTn id="17"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1" animBg="1" advAuto="0"/>
      <p:bldP spid="146" grpId="3" animBg="1" advAuto="0"/>
      <p:bldP spid="147"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50" name="Picture 149"/>
          <p:cNvPicPr/>
          <p:nvPr/>
        </p:nvPicPr>
        <p:blipFill>
          <a:blip r:embed="rId4">
            <a:extLst/>
          </a:blip>
          <a:stretch>
            <a:fillRect/>
          </a:stretch>
        </p:blipFill>
        <p:spPr>
          <a:xfrm>
            <a:off x="228600" y="12700"/>
            <a:ext cx="12547600" cy="7683500"/>
          </a:xfrm>
          <a:prstGeom prst="rect">
            <a:avLst/>
          </a:prstGeom>
          <a:effectLst>
            <a:outerShdw blurRad="127000" dist="177800" dir="3300000" rotWithShape="0">
              <a:srgbClr val="000000">
                <a:alpha val="64999"/>
              </a:srgbClr>
            </a:outerShdw>
          </a:effectLst>
        </p:spPr>
      </p:pic>
      <p:pic>
        <p:nvPicPr>
          <p:cNvPr id="151" name="Picture 150"/>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152" name="Shape 152"/>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153" name="Shape 153"/>
          <p:cNvSpPr/>
          <p:nvPr/>
        </p:nvSpPr>
        <p:spPr>
          <a:xfrm>
            <a:off x="736600" y="5842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154" name="Shape 154"/>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155" name="Shape 155"/>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156" name="Shape 156"/>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157" name="Shape 157"/>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158" name="Shape 158"/>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159" name="Shape 159"/>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160" name="Shape 160"/>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161" name="Shape 161"/>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162" name="Shape 162"/>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163" name="Shape 163"/>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164" name="Shape 164"/>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165" name="Shape 165"/>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166" name="Shape 166"/>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167" name="Shape 167"/>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168" name="Shape 168"/>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169" name="Shape 169"/>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170" name="Shape 170"/>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171" name="Shape 171"/>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172" name="Shape 172"/>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173" name="Shape 173"/>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174" name="Shape 174"/>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175" name="Shape 175"/>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176" name="Shape 176"/>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177" name="Shape 177"/>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178" name="Shape 178"/>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179" name="Shape 179"/>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180" name="Shape 180"/>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181" name="Shape 181"/>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182" name="Shape 182"/>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183" name="Shape 183"/>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184" name="Shape 184"/>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185" name="Shape 185"/>
          <p:cNvSpPr/>
          <p:nvPr/>
        </p:nvSpPr>
        <p:spPr>
          <a:xfrm>
            <a:off x="723900" y="58928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0.2%</a:t>
            </a:r>
          </a:p>
        </p:txBody>
      </p:sp>
      <p:sp>
        <p:nvSpPr>
          <p:cNvPr id="186" name="Shape 186"/>
          <p:cNvSpPr/>
          <p:nvPr/>
        </p:nvSpPr>
        <p:spPr>
          <a:xfrm>
            <a:off x="682193" y="1587500"/>
            <a:ext cx="11518901" cy="3860800"/>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defRPr sz="6400" b="1">
                <a:latin typeface="Gill Sans"/>
                <a:ea typeface="Gill Sans"/>
                <a:cs typeface="Gill Sans"/>
                <a:sym typeface="Gill Sans"/>
              </a:defRPr>
            </a:lvl1pPr>
          </a:lstStyle>
          <a:p>
            <a:pPr lvl="0">
              <a:defRPr sz="1800" b="0">
                <a:solidFill>
                  <a:srgbClr val="000000"/>
                </a:solidFill>
              </a:defRPr>
            </a:pPr>
            <a:r>
              <a:rPr sz="6400" b="1">
                <a:solidFill>
                  <a:srgbClr val="FFFFFF"/>
                </a:solidFill>
              </a:rPr>
              <a:t>What percentage of the United States’ GDP goes to foreign aid for other countries?</a:t>
            </a:r>
          </a:p>
        </p:txBody>
      </p:sp>
      <p:pic>
        <p:nvPicPr>
          <p:cNvPr id="187"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811000" y="8204200"/>
            <a:ext cx="1346200" cy="1346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152"/>
                                        </p:tgtEl>
                                      </p:cBhvr>
                                    </p:animEffect>
                                    <p:set>
                                      <p:cBhvr>
                                        <p:cTn id="7" fill="hold">
                                          <p:stCondLst>
                                            <p:cond delay="999"/>
                                          </p:stCondLst>
                                        </p:cTn>
                                        <p:tgtEl>
                                          <p:spTgt spid="152"/>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169"/>
                                        </p:tgtEl>
                                        <p:attrNameLst>
                                          <p:attrName>style.visibility</p:attrName>
                                        </p:attrNameLst>
                                      </p:cBhvr>
                                      <p:to>
                                        <p:strVal val="visible"/>
                                      </p:to>
                                    </p:set>
                                    <p:animEffect transition="in" filter="dissolve">
                                      <p:cBhvr>
                                        <p:cTn id="11" dur="1000"/>
                                        <p:tgtEl>
                                          <p:spTgt spid="169"/>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170"/>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171"/>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172"/>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173"/>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174"/>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175"/>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176"/>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177"/>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178"/>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179"/>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180"/>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181"/>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182"/>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183"/>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154"/>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155"/>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156"/>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157"/>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158"/>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159"/>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160"/>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161"/>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162"/>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163"/>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164"/>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165"/>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166"/>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167"/>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16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169"/>
                                        </p:tgtEl>
                                      </p:cBhvr>
                                    </p:animEffect>
                                    <p:set>
                                      <p:cBhvr>
                                        <p:cTn id="103" fill="hold">
                                          <p:stCondLst>
                                            <p:cond delay="898"/>
                                          </p:stCondLst>
                                        </p:cTn>
                                        <p:tgtEl>
                                          <p:spTgt spid="169"/>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170"/>
                                        </p:tgtEl>
                                      </p:cBhvr>
                                    </p:animEffect>
                                    <p:set>
                                      <p:cBhvr>
                                        <p:cTn id="107" fill="hold">
                                          <p:stCondLst>
                                            <p:cond delay="898"/>
                                          </p:stCondLst>
                                        </p:cTn>
                                        <p:tgtEl>
                                          <p:spTgt spid="170"/>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171"/>
                                        </p:tgtEl>
                                      </p:cBhvr>
                                    </p:animEffect>
                                    <p:set>
                                      <p:cBhvr>
                                        <p:cTn id="111" fill="hold">
                                          <p:stCondLst>
                                            <p:cond delay="898"/>
                                          </p:stCondLst>
                                        </p:cTn>
                                        <p:tgtEl>
                                          <p:spTgt spid="171"/>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172"/>
                                        </p:tgtEl>
                                      </p:cBhvr>
                                    </p:animEffect>
                                    <p:set>
                                      <p:cBhvr>
                                        <p:cTn id="115" fill="hold">
                                          <p:stCondLst>
                                            <p:cond delay="898"/>
                                          </p:stCondLst>
                                        </p:cTn>
                                        <p:tgtEl>
                                          <p:spTgt spid="172"/>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173"/>
                                        </p:tgtEl>
                                      </p:cBhvr>
                                    </p:animEffect>
                                    <p:set>
                                      <p:cBhvr>
                                        <p:cTn id="119" fill="hold">
                                          <p:stCondLst>
                                            <p:cond delay="898"/>
                                          </p:stCondLst>
                                        </p:cTn>
                                        <p:tgtEl>
                                          <p:spTgt spid="173"/>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174"/>
                                        </p:tgtEl>
                                      </p:cBhvr>
                                    </p:animEffect>
                                    <p:set>
                                      <p:cBhvr>
                                        <p:cTn id="123" fill="hold">
                                          <p:stCondLst>
                                            <p:cond delay="898"/>
                                          </p:stCondLst>
                                        </p:cTn>
                                        <p:tgtEl>
                                          <p:spTgt spid="174"/>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175"/>
                                        </p:tgtEl>
                                      </p:cBhvr>
                                    </p:animEffect>
                                    <p:set>
                                      <p:cBhvr>
                                        <p:cTn id="127" fill="hold">
                                          <p:stCondLst>
                                            <p:cond delay="898"/>
                                          </p:stCondLst>
                                        </p:cTn>
                                        <p:tgtEl>
                                          <p:spTgt spid="175"/>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176"/>
                                        </p:tgtEl>
                                      </p:cBhvr>
                                    </p:animEffect>
                                    <p:set>
                                      <p:cBhvr>
                                        <p:cTn id="131" fill="hold">
                                          <p:stCondLst>
                                            <p:cond delay="898"/>
                                          </p:stCondLst>
                                        </p:cTn>
                                        <p:tgtEl>
                                          <p:spTgt spid="176"/>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177"/>
                                        </p:tgtEl>
                                      </p:cBhvr>
                                    </p:animEffect>
                                    <p:set>
                                      <p:cBhvr>
                                        <p:cTn id="135" fill="hold">
                                          <p:stCondLst>
                                            <p:cond delay="898"/>
                                          </p:stCondLst>
                                        </p:cTn>
                                        <p:tgtEl>
                                          <p:spTgt spid="177"/>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178"/>
                                        </p:tgtEl>
                                      </p:cBhvr>
                                    </p:animEffect>
                                    <p:set>
                                      <p:cBhvr>
                                        <p:cTn id="139" fill="hold">
                                          <p:stCondLst>
                                            <p:cond delay="898"/>
                                          </p:stCondLst>
                                        </p:cTn>
                                        <p:tgtEl>
                                          <p:spTgt spid="178"/>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179"/>
                                        </p:tgtEl>
                                      </p:cBhvr>
                                    </p:animEffect>
                                    <p:set>
                                      <p:cBhvr>
                                        <p:cTn id="143" fill="hold">
                                          <p:stCondLst>
                                            <p:cond delay="898"/>
                                          </p:stCondLst>
                                        </p:cTn>
                                        <p:tgtEl>
                                          <p:spTgt spid="179"/>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180"/>
                                        </p:tgtEl>
                                      </p:cBhvr>
                                    </p:animEffect>
                                    <p:set>
                                      <p:cBhvr>
                                        <p:cTn id="147" fill="hold">
                                          <p:stCondLst>
                                            <p:cond delay="898"/>
                                          </p:stCondLst>
                                        </p:cTn>
                                        <p:tgtEl>
                                          <p:spTgt spid="180"/>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181"/>
                                        </p:tgtEl>
                                      </p:cBhvr>
                                    </p:animEffect>
                                    <p:set>
                                      <p:cBhvr>
                                        <p:cTn id="151" fill="hold">
                                          <p:stCondLst>
                                            <p:cond delay="898"/>
                                          </p:stCondLst>
                                        </p:cTn>
                                        <p:tgtEl>
                                          <p:spTgt spid="181"/>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182"/>
                                        </p:tgtEl>
                                      </p:cBhvr>
                                    </p:animEffect>
                                    <p:set>
                                      <p:cBhvr>
                                        <p:cTn id="155" fill="hold">
                                          <p:stCondLst>
                                            <p:cond delay="898"/>
                                          </p:stCondLst>
                                        </p:cTn>
                                        <p:tgtEl>
                                          <p:spTgt spid="182"/>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183"/>
                                        </p:tgtEl>
                                      </p:cBhvr>
                                    </p:animEffect>
                                    <p:set>
                                      <p:cBhvr>
                                        <p:cTn id="159" fill="hold">
                                          <p:stCondLst>
                                            <p:cond delay="898"/>
                                          </p:stCondLst>
                                        </p:cTn>
                                        <p:tgtEl>
                                          <p:spTgt spid="183"/>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154"/>
                                        </p:tgtEl>
                                      </p:cBhvr>
                                    </p:animEffect>
                                    <p:set>
                                      <p:cBhvr>
                                        <p:cTn id="163" fill="hold">
                                          <p:stCondLst>
                                            <p:cond delay="898"/>
                                          </p:stCondLst>
                                        </p:cTn>
                                        <p:tgtEl>
                                          <p:spTgt spid="154"/>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155"/>
                                        </p:tgtEl>
                                      </p:cBhvr>
                                    </p:animEffect>
                                    <p:set>
                                      <p:cBhvr>
                                        <p:cTn id="167" fill="hold">
                                          <p:stCondLst>
                                            <p:cond delay="898"/>
                                          </p:stCondLst>
                                        </p:cTn>
                                        <p:tgtEl>
                                          <p:spTgt spid="155"/>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156"/>
                                        </p:tgtEl>
                                      </p:cBhvr>
                                    </p:animEffect>
                                    <p:set>
                                      <p:cBhvr>
                                        <p:cTn id="171" fill="hold">
                                          <p:stCondLst>
                                            <p:cond delay="898"/>
                                          </p:stCondLst>
                                        </p:cTn>
                                        <p:tgtEl>
                                          <p:spTgt spid="156"/>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157"/>
                                        </p:tgtEl>
                                      </p:cBhvr>
                                    </p:animEffect>
                                    <p:set>
                                      <p:cBhvr>
                                        <p:cTn id="175" fill="hold">
                                          <p:stCondLst>
                                            <p:cond delay="898"/>
                                          </p:stCondLst>
                                        </p:cTn>
                                        <p:tgtEl>
                                          <p:spTgt spid="157"/>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158"/>
                                        </p:tgtEl>
                                      </p:cBhvr>
                                    </p:animEffect>
                                    <p:set>
                                      <p:cBhvr>
                                        <p:cTn id="179" fill="hold">
                                          <p:stCondLst>
                                            <p:cond delay="898"/>
                                          </p:stCondLst>
                                        </p:cTn>
                                        <p:tgtEl>
                                          <p:spTgt spid="158"/>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159"/>
                                        </p:tgtEl>
                                      </p:cBhvr>
                                    </p:animEffect>
                                    <p:set>
                                      <p:cBhvr>
                                        <p:cTn id="183" fill="hold">
                                          <p:stCondLst>
                                            <p:cond delay="898"/>
                                          </p:stCondLst>
                                        </p:cTn>
                                        <p:tgtEl>
                                          <p:spTgt spid="159"/>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160"/>
                                        </p:tgtEl>
                                      </p:cBhvr>
                                    </p:animEffect>
                                    <p:set>
                                      <p:cBhvr>
                                        <p:cTn id="187" fill="hold">
                                          <p:stCondLst>
                                            <p:cond delay="898"/>
                                          </p:stCondLst>
                                        </p:cTn>
                                        <p:tgtEl>
                                          <p:spTgt spid="160"/>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161"/>
                                        </p:tgtEl>
                                      </p:cBhvr>
                                    </p:animEffect>
                                    <p:set>
                                      <p:cBhvr>
                                        <p:cTn id="191" fill="hold">
                                          <p:stCondLst>
                                            <p:cond delay="898"/>
                                          </p:stCondLst>
                                        </p:cTn>
                                        <p:tgtEl>
                                          <p:spTgt spid="161"/>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162"/>
                                        </p:tgtEl>
                                      </p:cBhvr>
                                    </p:animEffect>
                                    <p:set>
                                      <p:cBhvr>
                                        <p:cTn id="195" fill="hold">
                                          <p:stCondLst>
                                            <p:cond delay="898"/>
                                          </p:stCondLst>
                                        </p:cTn>
                                        <p:tgtEl>
                                          <p:spTgt spid="162"/>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163"/>
                                        </p:tgtEl>
                                      </p:cBhvr>
                                    </p:animEffect>
                                    <p:set>
                                      <p:cBhvr>
                                        <p:cTn id="199" fill="hold">
                                          <p:stCondLst>
                                            <p:cond delay="898"/>
                                          </p:stCondLst>
                                        </p:cTn>
                                        <p:tgtEl>
                                          <p:spTgt spid="163"/>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164"/>
                                        </p:tgtEl>
                                      </p:cBhvr>
                                    </p:animEffect>
                                    <p:set>
                                      <p:cBhvr>
                                        <p:cTn id="203" fill="hold">
                                          <p:stCondLst>
                                            <p:cond delay="898"/>
                                          </p:stCondLst>
                                        </p:cTn>
                                        <p:tgtEl>
                                          <p:spTgt spid="164"/>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165"/>
                                        </p:tgtEl>
                                      </p:cBhvr>
                                    </p:animEffect>
                                    <p:set>
                                      <p:cBhvr>
                                        <p:cTn id="207" fill="hold">
                                          <p:stCondLst>
                                            <p:cond delay="898"/>
                                          </p:stCondLst>
                                        </p:cTn>
                                        <p:tgtEl>
                                          <p:spTgt spid="165"/>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166"/>
                                        </p:tgtEl>
                                      </p:cBhvr>
                                    </p:animEffect>
                                    <p:set>
                                      <p:cBhvr>
                                        <p:cTn id="211" fill="hold">
                                          <p:stCondLst>
                                            <p:cond delay="898"/>
                                          </p:stCondLst>
                                        </p:cTn>
                                        <p:tgtEl>
                                          <p:spTgt spid="166"/>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167"/>
                                        </p:tgtEl>
                                      </p:cBhvr>
                                    </p:animEffect>
                                    <p:set>
                                      <p:cBhvr>
                                        <p:cTn id="215" fill="hold">
                                          <p:stCondLst>
                                            <p:cond delay="898"/>
                                          </p:stCondLst>
                                        </p:cTn>
                                        <p:tgtEl>
                                          <p:spTgt spid="167"/>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168"/>
                                        </p:tgtEl>
                                      </p:cBhvr>
                                    </p:animEffect>
                                    <p:set>
                                      <p:cBhvr>
                                        <p:cTn id="219" fill="hold">
                                          <p:stCondLst>
                                            <p:cond delay="898"/>
                                          </p:stCondLst>
                                        </p:cTn>
                                        <p:tgtEl>
                                          <p:spTgt spid="168"/>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184"/>
                                        </p:tgtEl>
                                        <p:attrNameLst>
                                          <p:attrName>style.visibility</p:attrName>
                                        </p:attrNameLst>
                                      </p:cBhvr>
                                      <p:to>
                                        <p:strVal val="visible"/>
                                      </p:to>
                                    </p:set>
                                    <p:anim calcmode="lin" valueType="num">
                                      <p:cBhvr>
                                        <p:cTn id="223" dur="1000" fill="hold"/>
                                        <p:tgtEl>
                                          <p:spTgt spid="184"/>
                                        </p:tgtEl>
                                        <p:attrNameLst>
                                          <p:attrName>ppt_x</p:attrName>
                                        </p:attrNameLst>
                                      </p:cBhvr>
                                      <p:tavLst>
                                        <p:tav tm="0">
                                          <p:val>
                                            <p:strVal val="#ppt_x"/>
                                          </p:val>
                                        </p:tav>
                                        <p:tav tm="100000">
                                          <p:val>
                                            <p:strVal val="#ppt_x"/>
                                          </p:val>
                                        </p:tav>
                                      </p:tavLst>
                                    </p:anim>
                                    <p:anim calcmode="lin" valueType="num">
                                      <p:cBhvr>
                                        <p:cTn id="224" dur="1000" fill="hold"/>
                                        <p:tgtEl>
                                          <p:spTgt spid="184"/>
                                        </p:tgtEl>
                                        <p:attrNameLst>
                                          <p:attrName>ppt_y</p:attrName>
                                        </p:attrNameLst>
                                      </p:cBhvr>
                                      <p:tavLst>
                                        <p:tav tm="0">
                                          <p:val>
                                            <p:strVal val="0-#ppt_h/2"/>
                                          </p:val>
                                        </p:tav>
                                        <p:tav tm="100000">
                                          <p:val>
                                            <p:strVal val="#ppt_y"/>
                                          </p:val>
                                        </p:tav>
                                      </p:tavLst>
                                    </p:anim>
                                  </p:childTnLst>
                                </p:cTn>
                              </p:par>
                            </p:childTnLst>
                          </p:cTn>
                        </p:par>
                        <p:par>
                          <p:cTn id="225" fill="hold">
                            <p:stCondLst>
                              <p:cond delay="27970"/>
                            </p:stCondLst>
                            <p:childTnLst>
                              <p:par>
                                <p:cTn id="226" presetID="1" presetClass="mediacall" presetSubtype="0" fill="hold" nodeType="afterEffect">
                                  <p:stCondLst>
                                    <p:cond delay="0"/>
                                  </p:stCondLst>
                                  <p:childTnLst>
                                    <p:cmd type="call" cmd="playFrom(0.0)">
                                      <p:cBhvr>
                                        <p:cTn id="227" dur="0" fill="hold"/>
                                        <p:tgtEl>
                                          <p:spTgt spid="187"/>
                                        </p:tgtEl>
                                      </p:cBhvr>
                                    </p:cmd>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grpId="64" nodeType="clickEffect">
                                  <p:stCondLst>
                                    <p:cond delay="0"/>
                                  </p:stCondLst>
                                  <p:iterate>
                                    <p:tmAbs val="0"/>
                                  </p:iterate>
                                  <p:childTnLst>
                                    <p:set>
                                      <p:cBhvr>
                                        <p:cTn id="231" fill="hold"/>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187"/>
                </p:tgtEl>
              </p:cMediaNode>
            </p:audio>
          </p:childTnLst>
        </p:cTn>
      </p:par>
    </p:tnLst>
    <p:bldLst>
      <p:bldP spid="152" grpId="1" animBg="1" advAuto="0"/>
      <p:bldP spid="154" grpId="17" animBg="1" advAuto="0"/>
      <p:bldP spid="154" grpId="47" animBg="1" advAuto="0"/>
      <p:bldP spid="155" grpId="18" animBg="1" advAuto="0"/>
      <p:bldP spid="155" grpId="48" animBg="1" advAuto="0"/>
      <p:bldP spid="156" grpId="19" animBg="1" advAuto="0"/>
      <p:bldP spid="156" grpId="49" animBg="1" advAuto="0"/>
      <p:bldP spid="157" grpId="20" animBg="1" advAuto="0"/>
      <p:bldP spid="157" grpId="50" animBg="1" advAuto="0"/>
      <p:bldP spid="158" grpId="21" animBg="1" advAuto="0"/>
      <p:bldP spid="158" grpId="51" animBg="1" advAuto="0"/>
      <p:bldP spid="159" grpId="22" animBg="1" advAuto="0"/>
      <p:bldP spid="159" grpId="52" animBg="1" advAuto="0"/>
      <p:bldP spid="160" grpId="23" animBg="1" advAuto="0"/>
      <p:bldP spid="160" grpId="53" animBg="1" advAuto="0"/>
      <p:bldP spid="161" grpId="24" animBg="1" advAuto="0"/>
      <p:bldP spid="161" grpId="54" animBg="1" advAuto="0"/>
      <p:bldP spid="162" grpId="25" animBg="1" advAuto="0"/>
      <p:bldP spid="162" grpId="55" animBg="1" advAuto="0"/>
      <p:bldP spid="163" grpId="26" animBg="1" advAuto="0"/>
      <p:bldP spid="163" grpId="56" animBg="1" advAuto="0"/>
      <p:bldP spid="164" grpId="27" animBg="1" advAuto="0"/>
      <p:bldP spid="164" grpId="57" animBg="1" advAuto="0"/>
      <p:bldP spid="165" grpId="28" animBg="1" advAuto="0"/>
      <p:bldP spid="165" grpId="58" animBg="1" advAuto="0"/>
      <p:bldP spid="166" grpId="29" animBg="1" advAuto="0"/>
      <p:bldP spid="166" grpId="59" animBg="1" advAuto="0"/>
      <p:bldP spid="167" grpId="30" animBg="1" advAuto="0"/>
      <p:bldP spid="167" grpId="60" animBg="1" advAuto="0"/>
      <p:bldP spid="168" grpId="31" animBg="1" advAuto="0"/>
      <p:bldP spid="168" grpId="61" animBg="1" advAuto="0"/>
      <p:bldP spid="169" grpId="2" animBg="1" advAuto="0"/>
      <p:bldP spid="169" grpId="32" animBg="1" advAuto="0"/>
      <p:bldP spid="170" grpId="3" animBg="1" advAuto="0"/>
      <p:bldP spid="170" grpId="33" animBg="1" advAuto="0"/>
      <p:bldP spid="171" grpId="4" animBg="1" advAuto="0"/>
      <p:bldP spid="171" grpId="34" animBg="1" advAuto="0"/>
      <p:bldP spid="172" grpId="5" animBg="1" advAuto="0"/>
      <p:bldP spid="172" grpId="35" animBg="1" advAuto="0"/>
      <p:bldP spid="173" grpId="6" animBg="1" advAuto="0"/>
      <p:bldP spid="173" grpId="36" animBg="1" advAuto="0"/>
      <p:bldP spid="174" grpId="7" animBg="1" advAuto="0"/>
      <p:bldP spid="174" grpId="37" animBg="1" advAuto="0"/>
      <p:bldP spid="175" grpId="8" animBg="1" advAuto="0"/>
      <p:bldP spid="175" grpId="38" animBg="1" advAuto="0"/>
      <p:bldP spid="176" grpId="9" animBg="1" advAuto="0"/>
      <p:bldP spid="176" grpId="39" animBg="1" advAuto="0"/>
      <p:bldP spid="177" grpId="10" animBg="1" advAuto="0"/>
      <p:bldP spid="177" grpId="40" animBg="1" advAuto="0"/>
      <p:bldP spid="178" grpId="11" animBg="1" advAuto="0"/>
      <p:bldP spid="178" grpId="41" animBg="1" advAuto="0"/>
      <p:bldP spid="179" grpId="12" animBg="1" advAuto="0"/>
      <p:bldP spid="179" grpId="42" animBg="1" advAuto="0"/>
      <p:bldP spid="180" grpId="13" animBg="1" advAuto="0"/>
      <p:bldP spid="180" grpId="43" animBg="1" advAuto="0"/>
      <p:bldP spid="181" grpId="14" animBg="1" advAuto="0"/>
      <p:bldP spid="181" grpId="44" animBg="1" advAuto="0"/>
      <p:bldP spid="182" grpId="15" animBg="1" advAuto="0"/>
      <p:bldP spid="182" grpId="45" animBg="1" advAuto="0"/>
      <p:bldP spid="183" grpId="16" animBg="1" advAuto="0"/>
      <p:bldP spid="183" grpId="46" animBg="1" advAuto="0"/>
      <p:bldP spid="184" grpId="62" animBg="1" advAuto="0"/>
      <p:bldP spid="185" grpId="6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89" name="Picture 188"/>
          <p:cNvPicPr/>
          <p:nvPr/>
        </p:nvPicPr>
        <p:blipFill>
          <a:blip r:embed="rId4">
            <a:extLst/>
          </a:blip>
          <a:stretch>
            <a:fillRect/>
          </a:stretch>
        </p:blipFill>
        <p:spPr>
          <a:xfrm>
            <a:off x="228600" y="12700"/>
            <a:ext cx="12547600" cy="7683500"/>
          </a:xfrm>
          <a:prstGeom prst="rect">
            <a:avLst/>
          </a:prstGeom>
          <a:effectLst>
            <a:outerShdw blurRad="127000" dist="177800" dir="3300000" rotWithShape="0">
              <a:srgbClr val="000000">
                <a:alpha val="64999"/>
              </a:srgbClr>
            </a:outerShdw>
          </a:effectLst>
        </p:spPr>
      </p:pic>
      <p:pic>
        <p:nvPicPr>
          <p:cNvPr id="190" name="Picture 189"/>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191" name="Shape 191"/>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192" name="Shape 192"/>
          <p:cNvSpPr/>
          <p:nvPr/>
        </p:nvSpPr>
        <p:spPr>
          <a:xfrm>
            <a:off x="736600" y="5842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193" name="Shape 193"/>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194" name="Shape 194"/>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195" name="Shape 195"/>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196" name="Shape 196"/>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197" name="Shape 197"/>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198" name="Shape 198"/>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199" name="Shape 199"/>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200" name="Shape 200"/>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201" name="Shape 201"/>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202" name="Shape 202"/>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203" name="Shape 203"/>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204" name="Shape 204"/>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205" name="Shape 205"/>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206" name="Shape 206"/>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207" name="Shape 207"/>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208" name="Shape 208"/>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209" name="Shape 209"/>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210" name="Shape 210"/>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211" name="Shape 211"/>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212" name="Shape 212"/>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213" name="Shape 213"/>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214" name="Shape 214"/>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215" name="Shape 215"/>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216" name="Shape 216"/>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217" name="Shape 217"/>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218" name="Shape 218"/>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219" name="Shape 219"/>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220" name="Shape 220"/>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221" name="Shape 221"/>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222" name="Shape 222"/>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223" name="Shape 223"/>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224" name="Shape 224"/>
          <p:cNvSpPr/>
          <p:nvPr/>
        </p:nvSpPr>
        <p:spPr>
          <a:xfrm>
            <a:off x="723900" y="58928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1.02%</a:t>
            </a:r>
          </a:p>
        </p:txBody>
      </p:sp>
      <p:sp>
        <p:nvSpPr>
          <p:cNvPr id="225" name="Shape 225"/>
          <p:cNvSpPr/>
          <p:nvPr/>
        </p:nvSpPr>
        <p:spPr>
          <a:xfrm>
            <a:off x="682193" y="1803400"/>
            <a:ext cx="11518901" cy="3860800"/>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defRPr sz="6400" b="1">
                <a:latin typeface="Gill Sans"/>
                <a:ea typeface="Gill Sans"/>
                <a:cs typeface="Gill Sans"/>
                <a:sym typeface="Gill Sans"/>
              </a:defRPr>
            </a:lvl1pPr>
          </a:lstStyle>
          <a:p>
            <a:pPr lvl="0">
              <a:defRPr sz="1800" b="0">
                <a:solidFill>
                  <a:srgbClr val="000000"/>
                </a:solidFill>
              </a:defRPr>
            </a:pPr>
            <a:r>
              <a:rPr sz="6400" b="1">
                <a:solidFill>
                  <a:srgbClr val="FFFFFF"/>
                </a:solidFill>
              </a:rPr>
              <a:t>Sweden gives more per capita for foreign aid than any other country. What % of its GDP does it give?</a:t>
            </a:r>
          </a:p>
        </p:txBody>
      </p:sp>
      <p:pic>
        <p:nvPicPr>
          <p:cNvPr id="226"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811000" y="8204200"/>
            <a:ext cx="1346200" cy="1346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191"/>
                                        </p:tgtEl>
                                      </p:cBhvr>
                                    </p:animEffect>
                                    <p:set>
                                      <p:cBhvr>
                                        <p:cTn id="7" fill="hold">
                                          <p:stCondLst>
                                            <p:cond delay="999"/>
                                          </p:stCondLst>
                                        </p:cTn>
                                        <p:tgtEl>
                                          <p:spTgt spid="191"/>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208"/>
                                        </p:tgtEl>
                                        <p:attrNameLst>
                                          <p:attrName>style.visibility</p:attrName>
                                        </p:attrNameLst>
                                      </p:cBhvr>
                                      <p:to>
                                        <p:strVal val="visible"/>
                                      </p:to>
                                    </p:set>
                                    <p:animEffect transition="in" filter="dissolve">
                                      <p:cBhvr>
                                        <p:cTn id="11" dur="1000"/>
                                        <p:tgtEl>
                                          <p:spTgt spid="208"/>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209"/>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210"/>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211"/>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212"/>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213"/>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214"/>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215"/>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216"/>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217"/>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218"/>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219"/>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220"/>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221"/>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222"/>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193"/>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194"/>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195"/>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196"/>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197"/>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198"/>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199"/>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200"/>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201"/>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202"/>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203"/>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204"/>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205"/>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206"/>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20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208"/>
                                        </p:tgtEl>
                                      </p:cBhvr>
                                    </p:animEffect>
                                    <p:set>
                                      <p:cBhvr>
                                        <p:cTn id="103" fill="hold">
                                          <p:stCondLst>
                                            <p:cond delay="898"/>
                                          </p:stCondLst>
                                        </p:cTn>
                                        <p:tgtEl>
                                          <p:spTgt spid="208"/>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209"/>
                                        </p:tgtEl>
                                      </p:cBhvr>
                                    </p:animEffect>
                                    <p:set>
                                      <p:cBhvr>
                                        <p:cTn id="107" fill="hold">
                                          <p:stCondLst>
                                            <p:cond delay="898"/>
                                          </p:stCondLst>
                                        </p:cTn>
                                        <p:tgtEl>
                                          <p:spTgt spid="209"/>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210"/>
                                        </p:tgtEl>
                                      </p:cBhvr>
                                    </p:animEffect>
                                    <p:set>
                                      <p:cBhvr>
                                        <p:cTn id="111" fill="hold">
                                          <p:stCondLst>
                                            <p:cond delay="898"/>
                                          </p:stCondLst>
                                        </p:cTn>
                                        <p:tgtEl>
                                          <p:spTgt spid="210"/>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211"/>
                                        </p:tgtEl>
                                      </p:cBhvr>
                                    </p:animEffect>
                                    <p:set>
                                      <p:cBhvr>
                                        <p:cTn id="115" fill="hold">
                                          <p:stCondLst>
                                            <p:cond delay="898"/>
                                          </p:stCondLst>
                                        </p:cTn>
                                        <p:tgtEl>
                                          <p:spTgt spid="211"/>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212"/>
                                        </p:tgtEl>
                                      </p:cBhvr>
                                    </p:animEffect>
                                    <p:set>
                                      <p:cBhvr>
                                        <p:cTn id="119" fill="hold">
                                          <p:stCondLst>
                                            <p:cond delay="898"/>
                                          </p:stCondLst>
                                        </p:cTn>
                                        <p:tgtEl>
                                          <p:spTgt spid="212"/>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213"/>
                                        </p:tgtEl>
                                      </p:cBhvr>
                                    </p:animEffect>
                                    <p:set>
                                      <p:cBhvr>
                                        <p:cTn id="123" fill="hold">
                                          <p:stCondLst>
                                            <p:cond delay="898"/>
                                          </p:stCondLst>
                                        </p:cTn>
                                        <p:tgtEl>
                                          <p:spTgt spid="213"/>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214"/>
                                        </p:tgtEl>
                                      </p:cBhvr>
                                    </p:animEffect>
                                    <p:set>
                                      <p:cBhvr>
                                        <p:cTn id="127" fill="hold">
                                          <p:stCondLst>
                                            <p:cond delay="898"/>
                                          </p:stCondLst>
                                        </p:cTn>
                                        <p:tgtEl>
                                          <p:spTgt spid="214"/>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215"/>
                                        </p:tgtEl>
                                      </p:cBhvr>
                                    </p:animEffect>
                                    <p:set>
                                      <p:cBhvr>
                                        <p:cTn id="131" fill="hold">
                                          <p:stCondLst>
                                            <p:cond delay="898"/>
                                          </p:stCondLst>
                                        </p:cTn>
                                        <p:tgtEl>
                                          <p:spTgt spid="215"/>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216"/>
                                        </p:tgtEl>
                                      </p:cBhvr>
                                    </p:animEffect>
                                    <p:set>
                                      <p:cBhvr>
                                        <p:cTn id="135" fill="hold">
                                          <p:stCondLst>
                                            <p:cond delay="898"/>
                                          </p:stCondLst>
                                        </p:cTn>
                                        <p:tgtEl>
                                          <p:spTgt spid="216"/>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217"/>
                                        </p:tgtEl>
                                      </p:cBhvr>
                                    </p:animEffect>
                                    <p:set>
                                      <p:cBhvr>
                                        <p:cTn id="139" fill="hold">
                                          <p:stCondLst>
                                            <p:cond delay="898"/>
                                          </p:stCondLst>
                                        </p:cTn>
                                        <p:tgtEl>
                                          <p:spTgt spid="217"/>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218"/>
                                        </p:tgtEl>
                                      </p:cBhvr>
                                    </p:animEffect>
                                    <p:set>
                                      <p:cBhvr>
                                        <p:cTn id="143" fill="hold">
                                          <p:stCondLst>
                                            <p:cond delay="898"/>
                                          </p:stCondLst>
                                        </p:cTn>
                                        <p:tgtEl>
                                          <p:spTgt spid="218"/>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219"/>
                                        </p:tgtEl>
                                      </p:cBhvr>
                                    </p:animEffect>
                                    <p:set>
                                      <p:cBhvr>
                                        <p:cTn id="147" fill="hold">
                                          <p:stCondLst>
                                            <p:cond delay="898"/>
                                          </p:stCondLst>
                                        </p:cTn>
                                        <p:tgtEl>
                                          <p:spTgt spid="219"/>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220"/>
                                        </p:tgtEl>
                                      </p:cBhvr>
                                    </p:animEffect>
                                    <p:set>
                                      <p:cBhvr>
                                        <p:cTn id="151" fill="hold">
                                          <p:stCondLst>
                                            <p:cond delay="898"/>
                                          </p:stCondLst>
                                        </p:cTn>
                                        <p:tgtEl>
                                          <p:spTgt spid="220"/>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221"/>
                                        </p:tgtEl>
                                      </p:cBhvr>
                                    </p:animEffect>
                                    <p:set>
                                      <p:cBhvr>
                                        <p:cTn id="155" fill="hold">
                                          <p:stCondLst>
                                            <p:cond delay="898"/>
                                          </p:stCondLst>
                                        </p:cTn>
                                        <p:tgtEl>
                                          <p:spTgt spid="221"/>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222"/>
                                        </p:tgtEl>
                                      </p:cBhvr>
                                    </p:animEffect>
                                    <p:set>
                                      <p:cBhvr>
                                        <p:cTn id="159" fill="hold">
                                          <p:stCondLst>
                                            <p:cond delay="898"/>
                                          </p:stCondLst>
                                        </p:cTn>
                                        <p:tgtEl>
                                          <p:spTgt spid="222"/>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193"/>
                                        </p:tgtEl>
                                      </p:cBhvr>
                                    </p:animEffect>
                                    <p:set>
                                      <p:cBhvr>
                                        <p:cTn id="163" fill="hold">
                                          <p:stCondLst>
                                            <p:cond delay="898"/>
                                          </p:stCondLst>
                                        </p:cTn>
                                        <p:tgtEl>
                                          <p:spTgt spid="193"/>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194"/>
                                        </p:tgtEl>
                                      </p:cBhvr>
                                    </p:animEffect>
                                    <p:set>
                                      <p:cBhvr>
                                        <p:cTn id="167" fill="hold">
                                          <p:stCondLst>
                                            <p:cond delay="898"/>
                                          </p:stCondLst>
                                        </p:cTn>
                                        <p:tgtEl>
                                          <p:spTgt spid="194"/>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195"/>
                                        </p:tgtEl>
                                      </p:cBhvr>
                                    </p:animEffect>
                                    <p:set>
                                      <p:cBhvr>
                                        <p:cTn id="171" fill="hold">
                                          <p:stCondLst>
                                            <p:cond delay="898"/>
                                          </p:stCondLst>
                                        </p:cTn>
                                        <p:tgtEl>
                                          <p:spTgt spid="195"/>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196"/>
                                        </p:tgtEl>
                                      </p:cBhvr>
                                    </p:animEffect>
                                    <p:set>
                                      <p:cBhvr>
                                        <p:cTn id="175" fill="hold">
                                          <p:stCondLst>
                                            <p:cond delay="898"/>
                                          </p:stCondLst>
                                        </p:cTn>
                                        <p:tgtEl>
                                          <p:spTgt spid="196"/>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197"/>
                                        </p:tgtEl>
                                      </p:cBhvr>
                                    </p:animEffect>
                                    <p:set>
                                      <p:cBhvr>
                                        <p:cTn id="179" fill="hold">
                                          <p:stCondLst>
                                            <p:cond delay="898"/>
                                          </p:stCondLst>
                                        </p:cTn>
                                        <p:tgtEl>
                                          <p:spTgt spid="197"/>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198"/>
                                        </p:tgtEl>
                                      </p:cBhvr>
                                    </p:animEffect>
                                    <p:set>
                                      <p:cBhvr>
                                        <p:cTn id="183" fill="hold">
                                          <p:stCondLst>
                                            <p:cond delay="898"/>
                                          </p:stCondLst>
                                        </p:cTn>
                                        <p:tgtEl>
                                          <p:spTgt spid="198"/>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199"/>
                                        </p:tgtEl>
                                      </p:cBhvr>
                                    </p:animEffect>
                                    <p:set>
                                      <p:cBhvr>
                                        <p:cTn id="187" fill="hold">
                                          <p:stCondLst>
                                            <p:cond delay="898"/>
                                          </p:stCondLst>
                                        </p:cTn>
                                        <p:tgtEl>
                                          <p:spTgt spid="199"/>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200"/>
                                        </p:tgtEl>
                                      </p:cBhvr>
                                    </p:animEffect>
                                    <p:set>
                                      <p:cBhvr>
                                        <p:cTn id="191" fill="hold">
                                          <p:stCondLst>
                                            <p:cond delay="898"/>
                                          </p:stCondLst>
                                        </p:cTn>
                                        <p:tgtEl>
                                          <p:spTgt spid="200"/>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201"/>
                                        </p:tgtEl>
                                      </p:cBhvr>
                                    </p:animEffect>
                                    <p:set>
                                      <p:cBhvr>
                                        <p:cTn id="195" fill="hold">
                                          <p:stCondLst>
                                            <p:cond delay="898"/>
                                          </p:stCondLst>
                                        </p:cTn>
                                        <p:tgtEl>
                                          <p:spTgt spid="201"/>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202"/>
                                        </p:tgtEl>
                                      </p:cBhvr>
                                    </p:animEffect>
                                    <p:set>
                                      <p:cBhvr>
                                        <p:cTn id="199" fill="hold">
                                          <p:stCondLst>
                                            <p:cond delay="898"/>
                                          </p:stCondLst>
                                        </p:cTn>
                                        <p:tgtEl>
                                          <p:spTgt spid="202"/>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203"/>
                                        </p:tgtEl>
                                      </p:cBhvr>
                                    </p:animEffect>
                                    <p:set>
                                      <p:cBhvr>
                                        <p:cTn id="203" fill="hold">
                                          <p:stCondLst>
                                            <p:cond delay="898"/>
                                          </p:stCondLst>
                                        </p:cTn>
                                        <p:tgtEl>
                                          <p:spTgt spid="203"/>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204"/>
                                        </p:tgtEl>
                                      </p:cBhvr>
                                    </p:animEffect>
                                    <p:set>
                                      <p:cBhvr>
                                        <p:cTn id="207" fill="hold">
                                          <p:stCondLst>
                                            <p:cond delay="898"/>
                                          </p:stCondLst>
                                        </p:cTn>
                                        <p:tgtEl>
                                          <p:spTgt spid="204"/>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205"/>
                                        </p:tgtEl>
                                      </p:cBhvr>
                                    </p:animEffect>
                                    <p:set>
                                      <p:cBhvr>
                                        <p:cTn id="211" fill="hold">
                                          <p:stCondLst>
                                            <p:cond delay="898"/>
                                          </p:stCondLst>
                                        </p:cTn>
                                        <p:tgtEl>
                                          <p:spTgt spid="205"/>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206"/>
                                        </p:tgtEl>
                                      </p:cBhvr>
                                    </p:animEffect>
                                    <p:set>
                                      <p:cBhvr>
                                        <p:cTn id="215" fill="hold">
                                          <p:stCondLst>
                                            <p:cond delay="898"/>
                                          </p:stCondLst>
                                        </p:cTn>
                                        <p:tgtEl>
                                          <p:spTgt spid="206"/>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207"/>
                                        </p:tgtEl>
                                      </p:cBhvr>
                                    </p:animEffect>
                                    <p:set>
                                      <p:cBhvr>
                                        <p:cTn id="219" fill="hold">
                                          <p:stCondLst>
                                            <p:cond delay="898"/>
                                          </p:stCondLst>
                                        </p:cTn>
                                        <p:tgtEl>
                                          <p:spTgt spid="207"/>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223"/>
                                        </p:tgtEl>
                                        <p:attrNameLst>
                                          <p:attrName>style.visibility</p:attrName>
                                        </p:attrNameLst>
                                      </p:cBhvr>
                                      <p:to>
                                        <p:strVal val="visible"/>
                                      </p:to>
                                    </p:set>
                                    <p:anim calcmode="lin" valueType="num">
                                      <p:cBhvr>
                                        <p:cTn id="223" dur="1000" fill="hold"/>
                                        <p:tgtEl>
                                          <p:spTgt spid="223"/>
                                        </p:tgtEl>
                                        <p:attrNameLst>
                                          <p:attrName>ppt_x</p:attrName>
                                        </p:attrNameLst>
                                      </p:cBhvr>
                                      <p:tavLst>
                                        <p:tav tm="0">
                                          <p:val>
                                            <p:strVal val="#ppt_x"/>
                                          </p:val>
                                        </p:tav>
                                        <p:tav tm="100000">
                                          <p:val>
                                            <p:strVal val="#ppt_x"/>
                                          </p:val>
                                        </p:tav>
                                      </p:tavLst>
                                    </p:anim>
                                    <p:anim calcmode="lin" valueType="num">
                                      <p:cBhvr>
                                        <p:cTn id="224" dur="1000" fill="hold"/>
                                        <p:tgtEl>
                                          <p:spTgt spid="223"/>
                                        </p:tgtEl>
                                        <p:attrNameLst>
                                          <p:attrName>ppt_y</p:attrName>
                                        </p:attrNameLst>
                                      </p:cBhvr>
                                      <p:tavLst>
                                        <p:tav tm="0">
                                          <p:val>
                                            <p:strVal val="0-#ppt_h/2"/>
                                          </p:val>
                                        </p:tav>
                                        <p:tav tm="100000">
                                          <p:val>
                                            <p:strVal val="#ppt_y"/>
                                          </p:val>
                                        </p:tav>
                                      </p:tavLst>
                                    </p:anim>
                                  </p:childTnLst>
                                </p:cTn>
                              </p:par>
                            </p:childTnLst>
                          </p:cTn>
                        </p:par>
                        <p:par>
                          <p:cTn id="225" fill="hold">
                            <p:stCondLst>
                              <p:cond delay="27970"/>
                            </p:stCondLst>
                            <p:childTnLst>
                              <p:par>
                                <p:cTn id="226" presetID="1" presetClass="mediacall" presetSubtype="0" fill="hold" nodeType="afterEffect">
                                  <p:stCondLst>
                                    <p:cond delay="0"/>
                                  </p:stCondLst>
                                  <p:childTnLst>
                                    <p:cmd type="call" cmd="playFrom(0.0)">
                                      <p:cBhvr>
                                        <p:cTn id="227" dur="0" fill="hold"/>
                                        <p:tgtEl>
                                          <p:spTgt spid="226"/>
                                        </p:tgtEl>
                                      </p:cBhvr>
                                    </p:cmd>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grpId="64" nodeType="clickEffect">
                                  <p:stCondLst>
                                    <p:cond delay="0"/>
                                  </p:stCondLst>
                                  <p:iterate>
                                    <p:tmAbs val="0"/>
                                  </p:iterate>
                                  <p:childTnLst>
                                    <p:set>
                                      <p:cBhvr>
                                        <p:cTn id="231" fill="hold"/>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226"/>
                </p:tgtEl>
              </p:cMediaNode>
            </p:audio>
          </p:childTnLst>
        </p:cTn>
      </p:par>
    </p:tnLst>
    <p:bldLst>
      <p:bldP spid="191" grpId="1" animBg="1" advAuto="0"/>
      <p:bldP spid="193" grpId="17" animBg="1" advAuto="0"/>
      <p:bldP spid="193" grpId="47" animBg="1" advAuto="0"/>
      <p:bldP spid="194" grpId="18" animBg="1" advAuto="0"/>
      <p:bldP spid="194" grpId="48" animBg="1" advAuto="0"/>
      <p:bldP spid="195" grpId="19" animBg="1" advAuto="0"/>
      <p:bldP spid="195" grpId="49" animBg="1" advAuto="0"/>
      <p:bldP spid="196" grpId="20" animBg="1" advAuto="0"/>
      <p:bldP spid="196" grpId="50" animBg="1" advAuto="0"/>
      <p:bldP spid="197" grpId="21" animBg="1" advAuto="0"/>
      <p:bldP spid="197" grpId="51" animBg="1" advAuto="0"/>
      <p:bldP spid="198" grpId="22" animBg="1" advAuto="0"/>
      <p:bldP spid="198" grpId="52" animBg="1" advAuto="0"/>
      <p:bldP spid="199" grpId="23" animBg="1" advAuto="0"/>
      <p:bldP spid="199" grpId="53" animBg="1" advAuto="0"/>
      <p:bldP spid="200" grpId="24" animBg="1" advAuto="0"/>
      <p:bldP spid="200" grpId="54" animBg="1" advAuto="0"/>
      <p:bldP spid="201" grpId="25" animBg="1" advAuto="0"/>
      <p:bldP spid="201" grpId="55" animBg="1" advAuto="0"/>
      <p:bldP spid="202" grpId="26" animBg="1" advAuto="0"/>
      <p:bldP spid="202" grpId="56" animBg="1" advAuto="0"/>
      <p:bldP spid="203" grpId="27" animBg="1" advAuto="0"/>
      <p:bldP spid="203" grpId="57" animBg="1" advAuto="0"/>
      <p:bldP spid="204" grpId="28" animBg="1" advAuto="0"/>
      <p:bldP spid="204" grpId="58" animBg="1" advAuto="0"/>
      <p:bldP spid="205" grpId="29" animBg="1" advAuto="0"/>
      <p:bldP spid="205" grpId="59" animBg="1" advAuto="0"/>
      <p:bldP spid="206" grpId="30" animBg="1" advAuto="0"/>
      <p:bldP spid="206" grpId="60" animBg="1" advAuto="0"/>
      <p:bldP spid="207" grpId="31" animBg="1" advAuto="0"/>
      <p:bldP spid="207" grpId="61" animBg="1" advAuto="0"/>
      <p:bldP spid="208" grpId="2" animBg="1" advAuto="0"/>
      <p:bldP spid="208" grpId="32" animBg="1" advAuto="0"/>
      <p:bldP spid="209" grpId="3" animBg="1" advAuto="0"/>
      <p:bldP spid="209" grpId="33" animBg="1" advAuto="0"/>
      <p:bldP spid="210" grpId="4" animBg="1" advAuto="0"/>
      <p:bldP spid="210" grpId="34" animBg="1" advAuto="0"/>
      <p:bldP spid="211" grpId="5" animBg="1" advAuto="0"/>
      <p:bldP spid="211" grpId="35" animBg="1" advAuto="0"/>
      <p:bldP spid="212" grpId="6" animBg="1" advAuto="0"/>
      <p:bldP spid="212" grpId="36" animBg="1" advAuto="0"/>
      <p:bldP spid="213" grpId="7" animBg="1" advAuto="0"/>
      <p:bldP spid="213" grpId="37" animBg="1" advAuto="0"/>
      <p:bldP spid="214" grpId="8" animBg="1" advAuto="0"/>
      <p:bldP spid="214" grpId="38" animBg="1" advAuto="0"/>
      <p:bldP spid="215" grpId="9" animBg="1" advAuto="0"/>
      <p:bldP spid="215" grpId="39" animBg="1" advAuto="0"/>
      <p:bldP spid="216" grpId="10" animBg="1" advAuto="0"/>
      <p:bldP spid="216" grpId="40" animBg="1" advAuto="0"/>
      <p:bldP spid="217" grpId="11" animBg="1" advAuto="0"/>
      <p:bldP spid="217" grpId="41" animBg="1" advAuto="0"/>
      <p:bldP spid="218" grpId="12" animBg="1" advAuto="0"/>
      <p:bldP spid="218" grpId="42" animBg="1" advAuto="0"/>
      <p:bldP spid="219" grpId="13" animBg="1" advAuto="0"/>
      <p:bldP spid="219" grpId="43" animBg="1" advAuto="0"/>
      <p:bldP spid="220" grpId="14" animBg="1" advAuto="0"/>
      <p:bldP spid="220" grpId="44" animBg="1" advAuto="0"/>
      <p:bldP spid="221" grpId="15" animBg="1" advAuto="0"/>
      <p:bldP spid="221" grpId="45" animBg="1" advAuto="0"/>
      <p:bldP spid="222" grpId="16" animBg="1" advAuto="0"/>
      <p:bldP spid="222" grpId="46" animBg="1" advAuto="0"/>
      <p:bldP spid="223" grpId="62" animBg="1" advAuto="0"/>
      <p:bldP spid="224" grpId="64"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228" name="Picture 227"/>
          <p:cNvPicPr/>
          <p:nvPr/>
        </p:nvPicPr>
        <p:blipFill>
          <a:blip r:embed="rId4">
            <a:extLst/>
          </a:blip>
          <a:stretch>
            <a:fillRect/>
          </a:stretch>
        </p:blipFill>
        <p:spPr>
          <a:xfrm>
            <a:off x="228600" y="12700"/>
            <a:ext cx="12547600" cy="7683500"/>
          </a:xfrm>
          <a:prstGeom prst="rect">
            <a:avLst/>
          </a:prstGeom>
          <a:effectLst>
            <a:outerShdw blurRad="127000" dist="177800" dir="3300000" rotWithShape="0">
              <a:srgbClr val="000000">
                <a:alpha val="64999"/>
              </a:srgbClr>
            </a:outerShdw>
          </a:effectLst>
        </p:spPr>
      </p:pic>
      <p:pic>
        <p:nvPicPr>
          <p:cNvPr id="229" name="Picture 228"/>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230" name="Shape 230"/>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231" name="Shape 231"/>
          <p:cNvSpPr/>
          <p:nvPr/>
        </p:nvSpPr>
        <p:spPr>
          <a:xfrm>
            <a:off x="736600" y="5842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232" name="Shape 232"/>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233" name="Shape 233"/>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234" name="Shape 234"/>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235" name="Shape 235"/>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236" name="Shape 236"/>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237" name="Shape 237"/>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238" name="Shape 238"/>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239" name="Shape 239"/>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240" name="Shape 240"/>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241" name="Shape 241"/>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242" name="Shape 242"/>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243" name="Shape 243"/>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244" name="Shape 244"/>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245" name="Shape 245"/>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246" name="Shape 246"/>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247" name="Shape 247"/>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248" name="Shape 248"/>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249" name="Shape 249"/>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250" name="Shape 250"/>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251" name="Shape 251"/>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252" name="Shape 252"/>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253" name="Shape 253"/>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254" name="Shape 254"/>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255" name="Shape 255"/>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256" name="Shape 256"/>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257" name="Shape 257"/>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258" name="Shape 258"/>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259" name="Shape 259"/>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260" name="Shape 260"/>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261" name="Shape 261"/>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262" name="Shape 262"/>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263" name="Shape 263"/>
          <p:cNvSpPr/>
          <p:nvPr/>
        </p:nvSpPr>
        <p:spPr>
          <a:xfrm>
            <a:off x="723900" y="58928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78</a:t>
            </a:r>
          </a:p>
        </p:txBody>
      </p:sp>
      <p:sp>
        <p:nvSpPr>
          <p:cNvPr id="264" name="Shape 264"/>
          <p:cNvSpPr/>
          <p:nvPr/>
        </p:nvSpPr>
        <p:spPr>
          <a:xfrm>
            <a:off x="682193" y="2400299"/>
            <a:ext cx="11518901" cy="2921001"/>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defRPr sz="6400" b="1">
                <a:latin typeface="Gill Sans"/>
                <a:ea typeface="Gill Sans"/>
                <a:cs typeface="Gill Sans"/>
                <a:sym typeface="Gill Sans"/>
              </a:defRPr>
            </a:lvl1pPr>
          </a:lstStyle>
          <a:p>
            <a:pPr lvl="0">
              <a:defRPr sz="1800" b="0">
                <a:solidFill>
                  <a:srgbClr val="000000"/>
                </a:solidFill>
              </a:defRPr>
            </a:pPr>
            <a:r>
              <a:rPr sz="6400" b="1">
                <a:solidFill>
                  <a:srgbClr val="FFFFFF"/>
                </a:solidFill>
              </a:rPr>
              <a:t>What is the life expectancy for the most developed countries in the world?</a:t>
            </a:r>
          </a:p>
        </p:txBody>
      </p:sp>
      <p:pic>
        <p:nvPicPr>
          <p:cNvPr id="265"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811000" y="8204200"/>
            <a:ext cx="1346200" cy="1346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230"/>
                                        </p:tgtEl>
                                      </p:cBhvr>
                                    </p:animEffect>
                                    <p:set>
                                      <p:cBhvr>
                                        <p:cTn id="7" fill="hold">
                                          <p:stCondLst>
                                            <p:cond delay="999"/>
                                          </p:stCondLst>
                                        </p:cTn>
                                        <p:tgtEl>
                                          <p:spTgt spid="230"/>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247"/>
                                        </p:tgtEl>
                                        <p:attrNameLst>
                                          <p:attrName>style.visibility</p:attrName>
                                        </p:attrNameLst>
                                      </p:cBhvr>
                                      <p:to>
                                        <p:strVal val="visible"/>
                                      </p:to>
                                    </p:set>
                                    <p:animEffect transition="in" filter="dissolve">
                                      <p:cBhvr>
                                        <p:cTn id="11" dur="1000"/>
                                        <p:tgtEl>
                                          <p:spTgt spid="247"/>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248"/>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249"/>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250"/>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251"/>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252"/>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253"/>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254"/>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255"/>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256"/>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257"/>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258"/>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259"/>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260"/>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261"/>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232"/>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233"/>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234"/>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235"/>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236"/>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237"/>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238"/>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239"/>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240"/>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241"/>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242"/>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243"/>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244"/>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245"/>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24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247"/>
                                        </p:tgtEl>
                                      </p:cBhvr>
                                    </p:animEffect>
                                    <p:set>
                                      <p:cBhvr>
                                        <p:cTn id="103" fill="hold">
                                          <p:stCondLst>
                                            <p:cond delay="898"/>
                                          </p:stCondLst>
                                        </p:cTn>
                                        <p:tgtEl>
                                          <p:spTgt spid="247"/>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248"/>
                                        </p:tgtEl>
                                      </p:cBhvr>
                                    </p:animEffect>
                                    <p:set>
                                      <p:cBhvr>
                                        <p:cTn id="107" fill="hold">
                                          <p:stCondLst>
                                            <p:cond delay="898"/>
                                          </p:stCondLst>
                                        </p:cTn>
                                        <p:tgtEl>
                                          <p:spTgt spid="248"/>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249"/>
                                        </p:tgtEl>
                                      </p:cBhvr>
                                    </p:animEffect>
                                    <p:set>
                                      <p:cBhvr>
                                        <p:cTn id="111" fill="hold">
                                          <p:stCondLst>
                                            <p:cond delay="898"/>
                                          </p:stCondLst>
                                        </p:cTn>
                                        <p:tgtEl>
                                          <p:spTgt spid="249"/>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250"/>
                                        </p:tgtEl>
                                      </p:cBhvr>
                                    </p:animEffect>
                                    <p:set>
                                      <p:cBhvr>
                                        <p:cTn id="115" fill="hold">
                                          <p:stCondLst>
                                            <p:cond delay="898"/>
                                          </p:stCondLst>
                                        </p:cTn>
                                        <p:tgtEl>
                                          <p:spTgt spid="250"/>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251"/>
                                        </p:tgtEl>
                                      </p:cBhvr>
                                    </p:animEffect>
                                    <p:set>
                                      <p:cBhvr>
                                        <p:cTn id="119" fill="hold">
                                          <p:stCondLst>
                                            <p:cond delay="898"/>
                                          </p:stCondLst>
                                        </p:cTn>
                                        <p:tgtEl>
                                          <p:spTgt spid="251"/>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252"/>
                                        </p:tgtEl>
                                      </p:cBhvr>
                                    </p:animEffect>
                                    <p:set>
                                      <p:cBhvr>
                                        <p:cTn id="123" fill="hold">
                                          <p:stCondLst>
                                            <p:cond delay="898"/>
                                          </p:stCondLst>
                                        </p:cTn>
                                        <p:tgtEl>
                                          <p:spTgt spid="252"/>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253"/>
                                        </p:tgtEl>
                                      </p:cBhvr>
                                    </p:animEffect>
                                    <p:set>
                                      <p:cBhvr>
                                        <p:cTn id="127" fill="hold">
                                          <p:stCondLst>
                                            <p:cond delay="898"/>
                                          </p:stCondLst>
                                        </p:cTn>
                                        <p:tgtEl>
                                          <p:spTgt spid="253"/>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254"/>
                                        </p:tgtEl>
                                      </p:cBhvr>
                                    </p:animEffect>
                                    <p:set>
                                      <p:cBhvr>
                                        <p:cTn id="131" fill="hold">
                                          <p:stCondLst>
                                            <p:cond delay="898"/>
                                          </p:stCondLst>
                                        </p:cTn>
                                        <p:tgtEl>
                                          <p:spTgt spid="254"/>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255"/>
                                        </p:tgtEl>
                                      </p:cBhvr>
                                    </p:animEffect>
                                    <p:set>
                                      <p:cBhvr>
                                        <p:cTn id="135" fill="hold">
                                          <p:stCondLst>
                                            <p:cond delay="898"/>
                                          </p:stCondLst>
                                        </p:cTn>
                                        <p:tgtEl>
                                          <p:spTgt spid="255"/>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256"/>
                                        </p:tgtEl>
                                      </p:cBhvr>
                                    </p:animEffect>
                                    <p:set>
                                      <p:cBhvr>
                                        <p:cTn id="139" fill="hold">
                                          <p:stCondLst>
                                            <p:cond delay="898"/>
                                          </p:stCondLst>
                                        </p:cTn>
                                        <p:tgtEl>
                                          <p:spTgt spid="256"/>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257"/>
                                        </p:tgtEl>
                                      </p:cBhvr>
                                    </p:animEffect>
                                    <p:set>
                                      <p:cBhvr>
                                        <p:cTn id="143" fill="hold">
                                          <p:stCondLst>
                                            <p:cond delay="898"/>
                                          </p:stCondLst>
                                        </p:cTn>
                                        <p:tgtEl>
                                          <p:spTgt spid="257"/>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258"/>
                                        </p:tgtEl>
                                      </p:cBhvr>
                                    </p:animEffect>
                                    <p:set>
                                      <p:cBhvr>
                                        <p:cTn id="147" fill="hold">
                                          <p:stCondLst>
                                            <p:cond delay="898"/>
                                          </p:stCondLst>
                                        </p:cTn>
                                        <p:tgtEl>
                                          <p:spTgt spid="258"/>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259"/>
                                        </p:tgtEl>
                                      </p:cBhvr>
                                    </p:animEffect>
                                    <p:set>
                                      <p:cBhvr>
                                        <p:cTn id="151" fill="hold">
                                          <p:stCondLst>
                                            <p:cond delay="898"/>
                                          </p:stCondLst>
                                        </p:cTn>
                                        <p:tgtEl>
                                          <p:spTgt spid="259"/>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260"/>
                                        </p:tgtEl>
                                      </p:cBhvr>
                                    </p:animEffect>
                                    <p:set>
                                      <p:cBhvr>
                                        <p:cTn id="155" fill="hold">
                                          <p:stCondLst>
                                            <p:cond delay="898"/>
                                          </p:stCondLst>
                                        </p:cTn>
                                        <p:tgtEl>
                                          <p:spTgt spid="260"/>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261"/>
                                        </p:tgtEl>
                                      </p:cBhvr>
                                    </p:animEffect>
                                    <p:set>
                                      <p:cBhvr>
                                        <p:cTn id="159" fill="hold">
                                          <p:stCondLst>
                                            <p:cond delay="898"/>
                                          </p:stCondLst>
                                        </p:cTn>
                                        <p:tgtEl>
                                          <p:spTgt spid="261"/>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232"/>
                                        </p:tgtEl>
                                      </p:cBhvr>
                                    </p:animEffect>
                                    <p:set>
                                      <p:cBhvr>
                                        <p:cTn id="163" fill="hold">
                                          <p:stCondLst>
                                            <p:cond delay="898"/>
                                          </p:stCondLst>
                                        </p:cTn>
                                        <p:tgtEl>
                                          <p:spTgt spid="232"/>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233"/>
                                        </p:tgtEl>
                                      </p:cBhvr>
                                    </p:animEffect>
                                    <p:set>
                                      <p:cBhvr>
                                        <p:cTn id="167" fill="hold">
                                          <p:stCondLst>
                                            <p:cond delay="898"/>
                                          </p:stCondLst>
                                        </p:cTn>
                                        <p:tgtEl>
                                          <p:spTgt spid="233"/>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234"/>
                                        </p:tgtEl>
                                      </p:cBhvr>
                                    </p:animEffect>
                                    <p:set>
                                      <p:cBhvr>
                                        <p:cTn id="171" fill="hold">
                                          <p:stCondLst>
                                            <p:cond delay="898"/>
                                          </p:stCondLst>
                                        </p:cTn>
                                        <p:tgtEl>
                                          <p:spTgt spid="234"/>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235"/>
                                        </p:tgtEl>
                                      </p:cBhvr>
                                    </p:animEffect>
                                    <p:set>
                                      <p:cBhvr>
                                        <p:cTn id="175" fill="hold">
                                          <p:stCondLst>
                                            <p:cond delay="898"/>
                                          </p:stCondLst>
                                        </p:cTn>
                                        <p:tgtEl>
                                          <p:spTgt spid="235"/>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236"/>
                                        </p:tgtEl>
                                      </p:cBhvr>
                                    </p:animEffect>
                                    <p:set>
                                      <p:cBhvr>
                                        <p:cTn id="179" fill="hold">
                                          <p:stCondLst>
                                            <p:cond delay="898"/>
                                          </p:stCondLst>
                                        </p:cTn>
                                        <p:tgtEl>
                                          <p:spTgt spid="236"/>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237"/>
                                        </p:tgtEl>
                                      </p:cBhvr>
                                    </p:animEffect>
                                    <p:set>
                                      <p:cBhvr>
                                        <p:cTn id="183" fill="hold">
                                          <p:stCondLst>
                                            <p:cond delay="898"/>
                                          </p:stCondLst>
                                        </p:cTn>
                                        <p:tgtEl>
                                          <p:spTgt spid="237"/>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238"/>
                                        </p:tgtEl>
                                      </p:cBhvr>
                                    </p:animEffect>
                                    <p:set>
                                      <p:cBhvr>
                                        <p:cTn id="187" fill="hold">
                                          <p:stCondLst>
                                            <p:cond delay="898"/>
                                          </p:stCondLst>
                                        </p:cTn>
                                        <p:tgtEl>
                                          <p:spTgt spid="238"/>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239"/>
                                        </p:tgtEl>
                                      </p:cBhvr>
                                    </p:animEffect>
                                    <p:set>
                                      <p:cBhvr>
                                        <p:cTn id="191" fill="hold">
                                          <p:stCondLst>
                                            <p:cond delay="898"/>
                                          </p:stCondLst>
                                        </p:cTn>
                                        <p:tgtEl>
                                          <p:spTgt spid="239"/>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240"/>
                                        </p:tgtEl>
                                      </p:cBhvr>
                                    </p:animEffect>
                                    <p:set>
                                      <p:cBhvr>
                                        <p:cTn id="195" fill="hold">
                                          <p:stCondLst>
                                            <p:cond delay="898"/>
                                          </p:stCondLst>
                                        </p:cTn>
                                        <p:tgtEl>
                                          <p:spTgt spid="240"/>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241"/>
                                        </p:tgtEl>
                                      </p:cBhvr>
                                    </p:animEffect>
                                    <p:set>
                                      <p:cBhvr>
                                        <p:cTn id="199" fill="hold">
                                          <p:stCondLst>
                                            <p:cond delay="898"/>
                                          </p:stCondLst>
                                        </p:cTn>
                                        <p:tgtEl>
                                          <p:spTgt spid="241"/>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242"/>
                                        </p:tgtEl>
                                      </p:cBhvr>
                                    </p:animEffect>
                                    <p:set>
                                      <p:cBhvr>
                                        <p:cTn id="203" fill="hold">
                                          <p:stCondLst>
                                            <p:cond delay="898"/>
                                          </p:stCondLst>
                                        </p:cTn>
                                        <p:tgtEl>
                                          <p:spTgt spid="242"/>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243"/>
                                        </p:tgtEl>
                                      </p:cBhvr>
                                    </p:animEffect>
                                    <p:set>
                                      <p:cBhvr>
                                        <p:cTn id="207" fill="hold">
                                          <p:stCondLst>
                                            <p:cond delay="898"/>
                                          </p:stCondLst>
                                        </p:cTn>
                                        <p:tgtEl>
                                          <p:spTgt spid="243"/>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244"/>
                                        </p:tgtEl>
                                      </p:cBhvr>
                                    </p:animEffect>
                                    <p:set>
                                      <p:cBhvr>
                                        <p:cTn id="211" fill="hold">
                                          <p:stCondLst>
                                            <p:cond delay="898"/>
                                          </p:stCondLst>
                                        </p:cTn>
                                        <p:tgtEl>
                                          <p:spTgt spid="244"/>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245"/>
                                        </p:tgtEl>
                                      </p:cBhvr>
                                    </p:animEffect>
                                    <p:set>
                                      <p:cBhvr>
                                        <p:cTn id="215" fill="hold">
                                          <p:stCondLst>
                                            <p:cond delay="898"/>
                                          </p:stCondLst>
                                        </p:cTn>
                                        <p:tgtEl>
                                          <p:spTgt spid="245"/>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246"/>
                                        </p:tgtEl>
                                      </p:cBhvr>
                                    </p:animEffect>
                                    <p:set>
                                      <p:cBhvr>
                                        <p:cTn id="219" fill="hold">
                                          <p:stCondLst>
                                            <p:cond delay="898"/>
                                          </p:stCondLst>
                                        </p:cTn>
                                        <p:tgtEl>
                                          <p:spTgt spid="246"/>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262"/>
                                        </p:tgtEl>
                                        <p:attrNameLst>
                                          <p:attrName>style.visibility</p:attrName>
                                        </p:attrNameLst>
                                      </p:cBhvr>
                                      <p:to>
                                        <p:strVal val="visible"/>
                                      </p:to>
                                    </p:set>
                                    <p:anim calcmode="lin" valueType="num">
                                      <p:cBhvr>
                                        <p:cTn id="223" dur="1000" fill="hold"/>
                                        <p:tgtEl>
                                          <p:spTgt spid="262"/>
                                        </p:tgtEl>
                                        <p:attrNameLst>
                                          <p:attrName>ppt_x</p:attrName>
                                        </p:attrNameLst>
                                      </p:cBhvr>
                                      <p:tavLst>
                                        <p:tav tm="0">
                                          <p:val>
                                            <p:strVal val="#ppt_x"/>
                                          </p:val>
                                        </p:tav>
                                        <p:tav tm="100000">
                                          <p:val>
                                            <p:strVal val="#ppt_x"/>
                                          </p:val>
                                        </p:tav>
                                      </p:tavLst>
                                    </p:anim>
                                    <p:anim calcmode="lin" valueType="num">
                                      <p:cBhvr>
                                        <p:cTn id="224" dur="1000" fill="hold"/>
                                        <p:tgtEl>
                                          <p:spTgt spid="262"/>
                                        </p:tgtEl>
                                        <p:attrNameLst>
                                          <p:attrName>ppt_y</p:attrName>
                                        </p:attrNameLst>
                                      </p:cBhvr>
                                      <p:tavLst>
                                        <p:tav tm="0">
                                          <p:val>
                                            <p:strVal val="0-#ppt_h/2"/>
                                          </p:val>
                                        </p:tav>
                                        <p:tav tm="100000">
                                          <p:val>
                                            <p:strVal val="#ppt_y"/>
                                          </p:val>
                                        </p:tav>
                                      </p:tavLst>
                                    </p:anim>
                                  </p:childTnLst>
                                </p:cTn>
                              </p:par>
                            </p:childTnLst>
                          </p:cTn>
                        </p:par>
                        <p:par>
                          <p:cTn id="225" fill="hold">
                            <p:stCondLst>
                              <p:cond delay="27970"/>
                            </p:stCondLst>
                            <p:childTnLst>
                              <p:par>
                                <p:cTn id="226" presetID="1" presetClass="mediacall" presetSubtype="0" fill="hold" nodeType="afterEffect">
                                  <p:stCondLst>
                                    <p:cond delay="0"/>
                                  </p:stCondLst>
                                  <p:childTnLst>
                                    <p:cmd type="call" cmd="playFrom(0.0)">
                                      <p:cBhvr>
                                        <p:cTn id="227" dur="0" fill="hold"/>
                                        <p:tgtEl>
                                          <p:spTgt spid="265"/>
                                        </p:tgtEl>
                                      </p:cBhvr>
                                    </p:cmd>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grpId="64" nodeType="clickEffect">
                                  <p:stCondLst>
                                    <p:cond delay="0"/>
                                  </p:stCondLst>
                                  <p:iterate>
                                    <p:tmAbs val="0"/>
                                  </p:iterate>
                                  <p:childTnLst>
                                    <p:set>
                                      <p:cBhvr>
                                        <p:cTn id="231" fill="hold"/>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265"/>
                </p:tgtEl>
              </p:cMediaNode>
            </p:audio>
          </p:childTnLst>
        </p:cTn>
      </p:par>
    </p:tnLst>
    <p:bldLst>
      <p:bldP spid="230" grpId="1" animBg="1" advAuto="0"/>
      <p:bldP spid="232" grpId="17" animBg="1" advAuto="0"/>
      <p:bldP spid="232" grpId="47" animBg="1" advAuto="0"/>
      <p:bldP spid="233" grpId="18" animBg="1" advAuto="0"/>
      <p:bldP spid="233" grpId="48" animBg="1" advAuto="0"/>
      <p:bldP spid="234" grpId="19" animBg="1" advAuto="0"/>
      <p:bldP spid="234" grpId="49" animBg="1" advAuto="0"/>
      <p:bldP spid="235" grpId="20" animBg="1" advAuto="0"/>
      <p:bldP spid="235" grpId="50" animBg="1" advAuto="0"/>
      <p:bldP spid="236" grpId="21" animBg="1" advAuto="0"/>
      <p:bldP spid="236" grpId="51" animBg="1" advAuto="0"/>
      <p:bldP spid="237" grpId="22" animBg="1" advAuto="0"/>
      <p:bldP spid="237" grpId="52" animBg="1" advAuto="0"/>
      <p:bldP spid="238" grpId="23" animBg="1" advAuto="0"/>
      <p:bldP spid="238" grpId="53" animBg="1" advAuto="0"/>
      <p:bldP spid="239" grpId="24" animBg="1" advAuto="0"/>
      <p:bldP spid="239" grpId="54" animBg="1" advAuto="0"/>
      <p:bldP spid="240" grpId="25" animBg="1" advAuto="0"/>
      <p:bldP spid="240" grpId="55" animBg="1" advAuto="0"/>
      <p:bldP spid="241" grpId="26" animBg="1" advAuto="0"/>
      <p:bldP spid="241" grpId="56" animBg="1" advAuto="0"/>
      <p:bldP spid="242" grpId="27" animBg="1" advAuto="0"/>
      <p:bldP spid="242" grpId="57" animBg="1" advAuto="0"/>
      <p:bldP spid="243" grpId="28" animBg="1" advAuto="0"/>
      <p:bldP spid="243" grpId="58" animBg="1" advAuto="0"/>
      <p:bldP spid="244" grpId="29" animBg="1" advAuto="0"/>
      <p:bldP spid="244" grpId="59" animBg="1" advAuto="0"/>
      <p:bldP spid="245" grpId="30" animBg="1" advAuto="0"/>
      <p:bldP spid="245" grpId="60" animBg="1" advAuto="0"/>
      <p:bldP spid="246" grpId="31" animBg="1" advAuto="0"/>
      <p:bldP spid="246" grpId="61" animBg="1" advAuto="0"/>
      <p:bldP spid="247" grpId="2" animBg="1" advAuto="0"/>
      <p:bldP spid="247" grpId="32" animBg="1" advAuto="0"/>
      <p:bldP spid="248" grpId="3" animBg="1" advAuto="0"/>
      <p:bldP spid="248" grpId="33" animBg="1" advAuto="0"/>
      <p:bldP spid="249" grpId="4" animBg="1" advAuto="0"/>
      <p:bldP spid="249" grpId="34" animBg="1" advAuto="0"/>
      <p:bldP spid="250" grpId="5" animBg="1" advAuto="0"/>
      <p:bldP spid="250" grpId="35" animBg="1" advAuto="0"/>
      <p:bldP spid="251" grpId="6" animBg="1" advAuto="0"/>
      <p:bldP spid="251" grpId="36" animBg="1" advAuto="0"/>
      <p:bldP spid="252" grpId="7" animBg="1" advAuto="0"/>
      <p:bldP spid="252" grpId="37" animBg="1" advAuto="0"/>
      <p:bldP spid="253" grpId="8" animBg="1" advAuto="0"/>
      <p:bldP spid="253" grpId="38" animBg="1" advAuto="0"/>
      <p:bldP spid="254" grpId="9" animBg="1" advAuto="0"/>
      <p:bldP spid="254" grpId="39" animBg="1" advAuto="0"/>
      <p:bldP spid="255" grpId="10" animBg="1" advAuto="0"/>
      <p:bldP spid="255" grpId="40" animBg="1" advAuto="0"/>
      <p:bldP spid="256" grpId="11" animBg="1" advAuto="0"/>
      <p:bldP spid="256" grpId="41" animBg="1" advAuto="0"/>
      <p:bldP spid="257" grpId="12" animBg="1" advAuto="0"/>
      <p:bldP spid="257" grpId="42" animBg="1" advAuto="0"/>
      <p:bldP spid="258" grpId="13" animBg="1" advAuto="0"/>
      <p:bldP spid="258" grpId="43" animBg="1" advAuto="0"/>
      <p:bldP spid="259" grpId="14" animBg="1" advAuto="0"/>
      <p:bldP spid="259" grpId="44" animBg="1" advAuto="0"/>
      <p:bldP spid="260" grpId="15" animBg="1" advAuto="0"/>
      <p:bldP spid="260" grpId="45" animBg="1" advAuto="0"/>
      <p:bldP spid="261" grpId="16" animBg="1" advAuto="0"/>
      <p:bldP spid="261" grpId="46" animBg="1" advAuto="0"/>
      <p:bldP spid="262" grpId="62" animBg="1" advAuto="0"/>
      <p:bldP spid="263" grpId="6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43" name="Picture 42"/>
          <p:cNvPicPr/>
          <p:nvPr/>
        </p:nvPicPr>
        <p:blipFill>
          <a:blip r:embed="rId4">
            <a:extLst/>
          </a:blip>
          <a:stretch>
            <a:fillRect/>
          </a:stretch>
        </p:blipFill>
        <p:spPr>
          <a:xfrm>
            <a:off x="228600" y="1028700"/>
            <a:ext cx="12547600" cy="7683500"/>
          </a:xfrm>
          <a:prstGeom prst="rect">
            <a:avLst/>
          </a:prstGeom>
          <a:effectLst>
            <a:outerShdw blurRad="127000" dist="177800" dir="3300000" rotWithShape="0">
              <a:srgbClr val="000000">
                <a:alpha val="64999"/>
              </a:srgbClr>
            </a:outerShdw>
          </a:effectLst>
        </p:spPr>
      </p:pic>
      <p:sp>
        <p:nvSpPr>
          <p:cNvPr id="44" name="Shape 44"/>
          <p:cNvSpPr/>
          <p:nvPr/>
        </p:nvSpPr>
        <p:spPr>
          <a:xfrm>
            <a:off x="736600" y="15621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45" name="Shape 45"/>
          <p:cNvSpPr/>
          <p:nvPr/>
        </p:nvSpPr>
        <p:spPr>
          <a:xfrm>
            <a:off x="723900" y="68707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38%</a:t>
            </a:r>
          </a:p>
        </p:txBody>
      </p:sp>
      <p:sp>
        <p:nvSpPr>
          <p:cNvPr id="46" name="Shape 46"/>
          <p:cNvSpPr/>
          <p:nvPr/>
        </p:nvSpPr>
        <p:spPr>
          <a:xfrm>
            <a:off x="682193" y="2628900"/>
            <a:ext cx="11518901" cy="3581400"/>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p>
            <a:pPr lvl="0" defTabSz="457200">
              <a:defRPr sz="1800">
                <a:solidFill>
                  <a:srgbClr val="000000"/>
                </a:solidFill>
              </a:defRPr>
            </a:pPr>
            <a:r>
              <a:rPr sz="4200">
                <a:solidFill>
                  <a:srgbClr val="FFFFFF"/>
                </a:solidFill>
                <a:latin typeface="Gill Sans"/>
                <a:ea typeface="Gill Sans"/>
                <a:cs typeface="Gill Sans"/>
                <a:sym typeface="Gill Sans"/>
              </a:rPr>
              <a:t>40% of California’s population is White, non-Hispanic</a:t>
            </a:r>
          </a:p>
          <a:p>
            <a:pPr lvl="0" defTabSz="457200">
              <a:defRPr sz="1800">
                <a:solidFill>
                  <a:srgbClr val="000000"/>
                </a:solidFill>
              </a:defRPr>
            </a:pPr>
            <a:endParaRPr sz="4200">
              <a:solidFill>
                <a:srgbClr val="FFFFFF"/>
              </a:solidFill>
              <a:latin typeface="Gill Sans"/>
              <a:ea typeface="Gill Sans"/>
              <a:cs typeface="Gill Sans"/>
              <a:sym typeface="Gill Sans"/>
            </a:endParaRPr>
          </a:p>
          <a:p>
            <a:pPr lvl="0" defTabSz="457200">
              <a:defRPr sz="1800">
                <a:solidFill>
                  <a:srgbClr val="000000"/>
                </a:solidFill>
              </a:defRPr>
            </a:pPr>
            <a:r>
              <a:rPr sz="7600" b="1">
                <a:solidFill>
                  <a:srgbClr val="FFFFFF"/>
                </a:solidFill>
                <a:latin typeface="Gill Sans"/>
                <a:ea typeface="Gill Sans"/>
                <a:cs typeface="Gill Sans"/>
                <a:sym typeface="Gill Sans"/>
              </a:rPr>
              <a:t>What % of California’s population is Hispanic?</a:t>
            </a:r>
          </a:p>
        </p:txBody>
      </p:sp>
      <p:pic>
        <p:nvPicPr>
          <p:cNvPr id="47" name="30 sec timer-21.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264150" y="96412"/>
            <a:ext cx="2389505" cy="1346201"/>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0" fill="hold"/>
                                        <p:tgtEl>
                                          <p:spTgt spid="4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47"/>
                </p:tgtEl>
              </p:cMediaNode>
            </p:video>
          </p:childTnLst>
        </p:cTn>
      </p:par>
    </p:tnLst>
    <p:bldLst>
      <p:bldP spid="45"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267" name="Picture 266"/>
          <p:cNvPicPr/>
          <p:nvPr/>
        </p:nvPicPr>
        <p:blipFill>
          <a:blip r:embed="rId4">
            <a:extLst/>
          </a:blip>
          <a:stretch>
            <a:fillRect/>
          </a:stretch>
        </p:blipFill>
        <p:spPr>
          <a:xfrm>
            <a:off x="228600" y="12700"/>
            <a:ext cx="12547600" cy="7683500"/>
          </a:xfrm>
          <a:prstGeom prst="rect">
            <a:avLst/>
          </a:prstGeom>
          <a:effectLst>
            <a:outerShdw blurRad="127000" dist="177800" dir="3300000" rotWithShape="0">
              <a:srgbClr val="000000">
                <a:alpha val="64999"/>
              </a:srgbClr>
            </a:outerShdw>
          </a:effectLst>
        </p:spPr>
      </p:pic>
      <p:pic>
        <p:nvPicPr>
          <p:cNvPr id="268" name="Picture 267"/>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269" name="Shape 269"/>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270" name="Shape 270"/>
          <p:cNvSpPr/>
          <p:nvPr/>
        </p:nvSpPr>
        <p:spPr>
          <a:xfrm>
            <a:off x="736600" y="5842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271" name="Shape 271"/>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272" name="Shape 272"/>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273" name="Shape 273"/>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274" name="Shape 274"/>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275" name="Shape 275"/>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276" name="Shape 276"/>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277" name="Shape 277"/>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278" name="Shape 278"/>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279" name="Shape 279"/>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280" name="Shape 280"/>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281" name="Shape 281"/>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282" name="Shape 282"/>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283" name="Shape 283"/>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284" name="Shape 284"/>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285" name="Shape 285"/>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286" name="Shape 286"/>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287" name="Shape 287"/>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288" name="Shape 288"/>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289" name="Shape 289"/>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290" name="Shape 290"/>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291" name="Shape 291"/>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292" name="Shape 292"/>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293" name="Shape 293"/>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294" name="Shape 294"/>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295" name="Shape 295"/>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296" name="Shape 296"/>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297" name="Shape 297"/>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298" name="Shape 298"/>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299" name="Shape 299"/>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300" name="Shape 300"/>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301" name="Shape 301"/>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302" name="Shape 302"/>
          <p:cNvSpPr/>
          <p:nvPr/>
        </p:nvSpPr>
        <p:spPr>
          <a:xfrm>
            <a:off x="723900" y="58928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59</a:t>
            </a:r>
          </a:p>
        </p:txBody>
      </p:sp>
      <p:sp>
        <p:nvSpPr>
          <p:cNvPr id="303" name="Shape 303"/>
          <p:cNvSpPr/>
          <p:nvPr/>
        </p:nvSpPr>
        <p:spPr>
          <a:xfrm>
            <a:off x="682193" y="2400299"/>
            <a:ext cx="11518901" cy="2921001"/>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defRPr sz="6400" b="1">
                <a:latin typeface="Gill Sans"/>
                <a:ea typeface="Gill Sans"/>
                <a:cs typeface="Gill Sans"/>
                <a:sym typeface="Gill Sans"/>
              </a:defRPr>
            </a:lvl1pPr>
          </a:lstStyle>
          <a:p>
            <a:pPr lvl="0">
              <a:defRPr sz="1800" b="0">
                <a:solidFill>
                  <a:srgbClr val="000000"/>
                </a:solidFill>
              </a:defRPr>
            </a:pPr>
            <a:r>
              <a:rPr sz="6400" b="1">
                <a:solidFill>
                  <a:srgbClr val="FFFFFF"/>
                </a:solidFill>
              </a:rPr>
              <a:t>What is the life expectancy for the least developed countries in the world?</a:t>
            </a:r>
          </a:p>
        </p:txBody>
      </p:sp>
      <p:pic>
        <p:nvPicPr>
          <p:cNvPr id="304"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811000" y="8204200"/>
            <a:ext cx="1346200" cy="1346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269"/>
                                        </p:tgtEl>
                                      </p:cBhvr>
                                    </p:animEffect>
                                    <p:set>
                                      <p:cBhvr>
                                        <p:cTn id="7" fill="hold">
                                          <p:stCondLst>
                                            <p:cond delay="999"/>
                                          </p:stCondLst>
                                        </p:cTn>
                                        <p:tgtEl>
                                          <p:spTgt spid="269"/>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286"/>
                                        </p:tgtEl>
                                        <p:attrNameLst>
                                          <p:attrName>style.visibility</p:attrName>
                                        </p:attrNameLst>
                                      </p:cBhvr>
                                      <p:to>
                                        <p:strVal val="visible"/>
                                      </p:to>
                                    </p:set>
                                    <p:animEffect transition="in" filter="dissolve">
                                      <p:cBhvr>
                                        <p:cTn id="11" dur="1000"/>
                                        <p:tgtEl>
                                          <p:spTgt spid="286"/>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287"/>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288"/>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289"/>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290"/>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291"/>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292"/>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293"/>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294"/>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295"/>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296"/>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297"/>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298"/>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299"/>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300"/>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271"/>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272"/>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273"/>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274"/>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275"/>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276"/>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277"/>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278"/>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279"/>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280"/>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281"/>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282"/>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283"/>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284"/>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28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286"/>
                                        </p:tgtEl>
                                      </p:cBhvr>
                                    </p:animEffect>
                                    <p:set>
                                      <p:cBhvr>
                                        <p:cTn id="103" fill="hold">
                                          <p:stCondLst>
                                            <p:cond delay="898"/>
                                          </p:stCondLst>
                                        </p:cTn>
                                        <p:tgtEl>
                                          <p:spTgt spid="286"/>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287"/>
                                        </p:tgtEl>
                                      </p:cBhvr>
                                    </p:animEffect>
                                    <p:set>
                                      <p:cBhvr>
                                        <p:cTn id="107" fill="hold">
                                          <p:stCondLst>
                                            <p:cond delay="898"/>
                                          </p:stCondLst>
                                        </p:cTn>
                                        <p:tgtEl>
                                          <p:spTgt spid="287"/>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288"/>
                                        </p:tgtEl>
                                      </p:cBhvr>
                                    </p:animEffect>
                                    <p:set>
                                      <p:cBhvr>
                                        <p:cTn id="111" fill="hold">
                                          <p:stCondLst>
                                            <p:cond delay="898"/>
                                          </p:stCondLst>
                                        </p:cTn>
                                        <p:tgtEl>
                                          <p:spTgt spid="288"/>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289"/>
                                        </p:tgtEl>
                                      </p:cBhvr>
                                    </p:animEffect>
                                    <p:set>
                                      <p:cBhvr>
                                        <p:cTn id="115" fill="hold">
                                          <p:stCondLst>
                                            <p:cond delay="898"/>
                                          </p:stCondLst>
                                        </p:cTn>
                                        <p:tgtEl>
                                          <p:spTgt spid="289"/>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290"/>
                                        </p:tgtEl>
                                      </p:cBhvr>
                                    </p:animEffect>
                                    <p:set>
                                      <p:cBhvr>
                                        <p:cTn id="119" fill="hold">
                                          <p:stCondLst>
                                            <p:cond delay="898"/>
                                          </p:stCondLst>
                                        </p:cTn>
                                        <p:tgtEl>
                                          <p:spTgt spid="290"/>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291"/>
                                        </p:tgtEl>
                                      </p:cBhvr>
                                    </p:animEffect>
                                    <p:set>
                                      <p:cBhvr>
                                        <p:cTn id="123" fill="hold">
                                          <p:stCondLst>
                                            <p:cond delay="898"/>
                                          </p:stCondLst>
                                        </p:cTn>
                                        <p:tgtEl>
                                          <p:spTgt spid="291"/>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292"/>
                                        </p:tgtEl>
                                      </p:cBhvr>
                                    </p:animEffect>
                                    <p:set>
                                      <p:cBhvr>
                                        <p:cTn id="127" fill="hold">
                                          <p:stCondLst>
                                            <p:cond delay="898"/>
                                          </p:stCondLst>
                                        </p:cTn>
                                        <p:tgtEl>
                                          <p:spTgt spid="292"/>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293"/>
                                        </p:tgtEl>
                                      </p:cBhvr>
                                    </p:animEffect>
                                    <p:set>
                                      <p:cBhvr>
                                        <p:cTn id="131" fill="hold">
                                          <p:stCondLst>
                                            <p:cond delay="898"/>
                                          </p:stCondLst>
                                        </p:cTn>
                                        <p:tgtEl>
                                          <p:spTgt spid="293"/>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294"/>
                                        </p:tgtEl>
                                      </p:cBhvr>
                                    </p:animEffect>
                                    <p:set>
                                      <p:cBhvr>
                                        <p:cTn id="135" fill="hold">
                                          <p:stCondLst>
                                            <p:cond delay="898"/>
                                          </p:stCondLst>
                                        </p:cTn>
                                        <p:tgtEl>
                                          <p:spTgt spid="294"/>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295"/>
                                        </p:tgtEl>
                                      </p:cBhvr>
                                    </p:animEffect>
                                    <p:set>
                                      <p:cBhvr>
                                        <p:cTn id="139" fill="hold">
                                          <p:stCondLst>
                                            <p:cond delay="898"/>
                                          </p:stCondLst>
                                        </p:cTn>
                                        <p:tgtEl>
                                          <p:spTgt spid="295"/>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296"/>
                                        </p:tgtEl>
                                      </p:cBhvr>
                                    </p:animEffect>
                                    <p:set>
                                      <p:cBhvr>
                                        <p:cTn id="143" fill="hold">
                                          <p:stCondLst>
                                            <p:cond delay="898"/>
                                          </p:stCondLst>
                                        </p:cTn>
                                        <p:tgtEl>
                                          <p:spTgt spid="296"/>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297"/>
                                        </p:tgtEl>
                                      </p:cBhvr>
                                    </p:animEffect>
                                    <p:set>
                                      <p:cBhvr>
                                        <p:cTn id="147" fill="hold">
                                          <p:stCondLst>
                                            <p:cond delay="898"/>
                                          </p:stCondLst>
                                        </p:cTn>
                                        <p:tgtEl>
                                          <p:spTgt spid="297"/>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298"/>
                                        </p:tgtEl>
                                      </p:cBhvr>
                                    </p:animEffect>
                                    <p:set>
                                      <p:cBhvr>
                                        <p:cTn id="151" fill="hold">
                                          <p:stCondLst>
                                            <p:cond delay="898"/>
                                          </p:stCondLst>
                                        </p:cTn>
                                        <p:tgtEl>
                                          <p:spTgt spid="298"/>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299"/>
                                        </p:tgtEl>
                                      </p:cBhvr>
                                    </p:animEffect>
                                    <p:set>
                                      <p:cBhvr>
                                        <p:cTn id="155" fill="hold">
                                          <p:stCondLst>
                                            <p:cond delay="898"/>
                                          </p:stCondLst>
                                        </p:cTn>
                                        <p:tgtEl>
                                          <p:spTgt spid="299"/>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300"/>
                                        </p:tgtEl>
                                      </p:cBhvr>
                                    </p:animEffect>
                                    <p:set>
                                      <p:cBhvr>
                                        <p:cTn id="159" fill="hold">
                                          <p:stCondLst>
                                            <p:cond delay="898"/>
                                          </p:stCondLst>
                                        </p:cTn>
                                        <p:tgtEl>
                                          <p:spTgt spid="300"/>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271"/>
                                        </p:tgtEl>
                                      </p:cBhvr>
                                    </p:animEffect>
                                    <p:set>
                                      <p:cBhvr>
                                        <p:cTn id="163" fill="hold">
                                          <p:stCondLst>
                                            <p:cond delay="898"/>
                                          </p:stCondLst>
                                        </p:cTn>
                                        <p:tgtEl>
                                          <p:spTgt spid="271"/>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272"/>
                                        </p:tgtEl>
                                      </p:cBhvr>
                                    </p:animEffect>
                                    <p:set>
                                      <p:cBhvr>
                                        <p:cTn id="167" fill="hold">
                                          <p:stCondLst>
                                            <p:cond delay="898"/>
                                          </p:stCondLst>
                                        </p:cTn>
                                        <p:tgtEl>
                                          <p:spTgt spid="272"/>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273"/>
                                        </p:tgtEl>
                                      </p:cBhvr>
                                    </p:animEffect>
                                    <p:set>
                                      <p:cBhvr>
                                        <p:cTn id="171" fill="hold">
                                          <p:stCondLst>
                                            <p:cond delay="898"/>
                                          </p:stCondLst>
                                        </p:cTn>
                                        <p:tgtEl>
                                          <p:spTgt spid="273"/>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274"/>
                                        </p:tgtEl>
                                      </p:cBhvr>
                                    </p:animEffect>
                                    <p:set>
                                      <p:cBhvr>
                                        <p:cTn id="175" fill="hold">
                                          <p:stCondLst>
                                            <p:cond delay="898"/>
                                          </p:stCondLst>
                                        </p:cTn>
                                        <p:tgtEl>
                                          <p:spTgt spid="274"/>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275"/>
                                        </p:tgtEl>
                                      </p:cBhvr>
                                    </p:animEffect>
                                    <p:set>
                                      <p:cBhvr>
                                        <p:cTn id="179" fill="hold">
                                          <p:stCondLst>
                                            <p:cond delay="898"/>
                                          </p:stCondLst>
                                        </p:cTn>
                                        <p:tgtEl>
                                          <p:spTgt spid="275"/>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276"/>
                                        </p:tgtEl>
                                      </p:cBhvr>
                                    </p:animEffect>
                                    <p:set>
                                      <p:cBhvr>
                                        <p:cTn id="183" fill="hold">
                                          <p:stCondLst>
                                            <p:cond delay="898"/>
                                          </p:stCondLst>
                                        </p:cTn>
                                        <p:tgtEl>
                                          <p:spTgt spid="276"/>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277"/>
                                        </p:tgtEl>
                                      </p:cBhvr>
                                    </p:animEffect>
                                    <p:set>
                                      <p:cBhvr>
                                        <p:cTn id="187" fill="hold">
                                          <p:stCondLst>
                                            <p:cond delay="898"/>
                                          </p:stCondLst>
                                        </p:cTn>
                                        <p:tgtEl>
                                          <p:spTgt spid="277"/>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278"/>
                                        </p:tgtEl>
                                      </p:cBhvr>
                                    </p:animEffect>
                                    <p:set>
                                      <p:cBhvr>
                                        <p:cTn id="191" fill="hold">
                                          <p:stCondLst>
                                            <p:cond delay="898"/>
                                          </p:stCondLst>
                                        </p:cTn>
                                        <p:tgtEl>
                                          <p:spTgt spid="278"/>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279"/>
                                        </p:tgtEl>
                                      </p:cBhvr>
                                    </p:animEffect>
                                    <p:set>
                                      <p:cBhvr>
                                        <p:cTn id="195" fill="hold">
                                          <p:stCondLst>
                                            <p:cond delay="898"/>
                                          </p:stCondLst>
                                        </p:cTn>
                                        <p:tgtEl>
                                          <p:spTgt spid="279"/>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280"/>
                                        </p:tgtEl>
                                      </p:cBhvr>
                                    </p:animEffect>
                                    <p:set>
                                      <p:cBhvr>
                                        <p:cTn id="199" fill="hold">
                                          <p:stCondLst>
                                            <p:cond delay="898"/>
                                          </p:stCondLst>
                                        </p:cTn>
                                        <p:tgtEl>
                                          <p:spTgt spid="280"/>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281"/>
                                        </p:tgtEl>
                                      </p:cBhvr>
                                    </p:animEffect>
                                    <p:set>
                                      <p:cBhvr>
                                        <p:cTn id="203" fill="hold">
                                          <p:stCondLst>
                                            <p:cond delay="898"/>
                                          </p:stCondLst>
                                        </p:cTn>
                                        <p:tgtEl>
                                          <p:spTgt spid="281"/>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282"/>
                                        </p:tgtEl>
                                      </p:cBhvr>
                                    </p:animEffect>
                                    <p:set>
                                      <p:cBhvr>
                                        <p:cTn id="207" fill="hold">
                                          <p:stCondLst>
                                            <p:cond delay="898"/>
                                          </p:stCondLst>
                                        </p:cTn>
                                        <p:tgtEl>
                                          <p:spTgt spid="282"/>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283"/>
                                        </p:tgtEl>
                                      </p:cBhvr>
                                    </p:animEffect>
                                    <p:set>
                                      <p:cBhvr>
                                        <p:cTn id="211" fill="hold">
                                          <p:stCondLst>
                                            <p:cond delay="898"/>
                                          </p:stCondLst>
                                        </p:cTn>
                                        <p:tgtEl>
                                          <p:spTgt spid="283"/>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284"/>
                                        </p:tgtEl>
                                      </p:cBhvr>
                                    </p:animEffect>
                                    <p:set>
                                      <p:cBhvr>
                                        <p:cTn id="215" fill="hold">
                                          <p:stCondLst>
                                            <p:cond delay="898"/>
                                          </p:stCondLst>
                                        </p:cTn>
                                        <p:tgtEl>
                                          <p:spTgt spid="284"/>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285"/>
                                        </p:tgtEl>
                                      </p:cBhvr>
                                    </p:animEffect>
                                    <p:set>
                                      <p:cBhvr>
                                        <p:cTn id="219" fill="hold">
                                          <p:stCondLst>
                                            <p:cond delay="898"/>
                                          </p:stCondLst>
                                        </p:cTn>
                                        <p:tgtEl>
                                          <p:spTgt spid="285"/>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301"/>
                                        </p:tgtEl>
                                        <p:attrNameLst>
                                          <p:attrName>style.visibility</p:attrName>
                                        </p:attrNameLst>
                                      </p:cBhvr>
                                      <p:to>
                                        <p:strVal val="visible"/>
                                      </p:to>
                                    </p:set>
                                    <p:anim calcmode="lin" valueType="num">
                                      <p:cBhvr>
                                        <p:cTn id="223" dur="1000" fill="hold"/>
                                        <p:tgtEl>
                                          <p:spTgt spid="301"/>
                                        </p:tgtEl>
                                        <p:attrNameLst>
                                          <p:attrName>ppt_x</p:attrName>
                                        </p:attrNameLst>
                                      </p:cBhvr>
                                      <p:tavLst>
                                        <p:tav tm="0">
                                          <p:val>
                                            <p:strVal val="#ppt_x"/>
                                          </p:val>
                                        </p:tav>
                                        <p:tav tm="100000">
                                          <p:val>
                                            <p:strVal val="#ppt_x"/>
                                          </p:val>
                                        </p:tav>
                                      </p:tavLst>
                                    </p:anim>
                                    <p:anim calcmode="lin" valueType="num">
                                      <p:cBhvr>
                                        <p:cTn id="224" dur="1000" fill="hold"/>
                                        <p:tgtEl>
                                          <p:spTgt spid="301"/>
                                        </p:tgtEl>
                                        <p:attrNameLst>
                                          <p:attrName>ppt_y</p:attrName>
                                        </p:attrNameLst>
                                      </p:cBhvr>
                                      <p:tavLst>
                                        <p:tav tm="0">
                                          <p:val>
                                            <p:strVal val="0-#ppt_h/2"/>
                                          </p:val>
                                        </p:tav>
                                        <p:tav tm="100000">
                                          <p:val>
                                            <p:strVal val="#ppt_y"/>
                                          </p:val>
                                        </p:tav>
                                      </p:tavLst>
                                    </p:anim>
                                  </p:childTnLst>
                                </p:cTn>
                              </p:par>
                            </p:childTnLst>
                          </p:cTn>
                        </p:par>
                        <p:par>
                          <p:cTn id="225" fill="hold">
                            <p:stCondLst>
                              <p:cond delay="27970"/>
                            </p:stCondLst>
                            <p:childTnLst>
                              <p:par>
                                <p:cTn id="226" presetID="1" presetClass="mediacall" presetSubtype="0" fill="hold" nodeType="afterEffect">
                                  <p:stCondLst>
                                    <p:cond delay="0"/>
                                  </p:stCondLst>
                                  <p:childTnLst>
                                    <p:cmd type="call" cmd="playFrom(0.0)">
                                      <p:cBhvr>
                                        <p:cTn id="227" dur="0" fill="hold"/>
                                        <p:tgtEl>
                                          <p:spTgt spid="304"/>
                                        </p:tgtEl>
                                      </p:cBhvr>
                                    </p:cmd>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grpId="64" nodeType="clickEffect">
                                  <p:stCondLst>
                                    <p:cond delay="0"/>
                                  </p:stCondLst>
                                  <p:iterate>
                                    <p:tmAbs val="0"/>
                                  </p:iterate>
                                  <p:childTnLst>
                                    <p:set>
                                      <p:cBhvr>
                                        <p:cTn id="231" fill="hold"/>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304"/>
                </p:tgtEl>
              </p:cMediaNode>
            </p:audio>
          </p:childTnLst>
        </p:cTn>
      </p:par>
    </p:tnLst>
    <p:bldLst>
      <p:bldP spid="269" grpId="1" animBg="1" advAuto="0"/>
      <p:bldP spid="271" grpId="17" animBg="1" advAuto="0"/>
      <p:bldP spid="271" grpId="47" animBg="1" advAuto="0"/>
      <p:bldP spid="272" grpId="18" animBg="1" advAuto="0"/>
      <p:bldP spid="272" grpId="48" animBg="1" advAuto="0"/>
      <p:bldP spid="273" grpId="19" animBg="1" advAuto="0"/>
      <p:bldP spid="273" grpId="49" animBg="1" advAuto="0"/>
      <p:bldP spid="274" grpId="20" animBg="1" advAuto="0"/>
      <p:bldP spid="274" grpId="50" animBg="1" advAuto="0"/>
      <p:bldP spid="275" grpId="21" animBg="1" advAuto="0"/>
      <p:bldP spid="275" grpId="51" animBg="1" advAuto="0"/>
      <p:bldP spid="276" grpId="22" animBg="1" advAuto="0"/>
      <p:bldP spid="276" grpId="52" animBg="1" advAuto="0"/>
      <p:bldP spid="277" grpId="23" animBg="1" advAuto="0"/>
      <p:bldP spid="277" grpId="53" animBg="1" advAuto="0"/>
      <p:bldP spid="278" grpId="24" animBg="1" advAuto="0"/>
      <p:bldP spid="278" grpId="54" animBg="1" advAuto="0"/>
      <p:bldP spid="279" grpId="25" animBg="1" advAuto="0"/>
      <p:bldP spid="279" grpId="55" animBg="1" advAuto="0"/>
      <p:bldP spid="280" grpId="26" animBg="1" advAuto="0"/>
      <p:bldP spid="280" grpId="56" animBg="1" advAuto="0"/>
      <p:bldP spid="281" grpId="27" animBg="1" advAuto="0"/>
      <p:bldP spid="281" grpId="57" animBg="1" advAuto="0"/>
      <p:bldP spid="282" grpId="28" animBg="1" advAuto="0"/>
      <p:bldP spid="282" grpId="58" animBg="1" advAuto="0"/>
      <p:bldP spid="283" grpId="29" animBg="1" advAuto="0"/>
      <p:bldP spid="283" grpId="59" animBg="1" advAuto="0"/>
      <p:bldP spid="284" grpId="30" animBg="1" advAuto="0"/>
      <p:bldP spid="284" grpId="60" animBg="1" advAuto="0"/>
      <p:bldP spid="285" grpId="31" animBg="1" advAuto="0"/>
      <p:bldP spid="285" grpId="61" animBg="1" advAuto="0"/>
      <p:bldP spid="286" grpId="2" animBg="1" advAuto="0"/>
      <p:bldP spid="286" grpId="32" animBg="1" advAuto="0"/>
      <p:bldP spid="287" grpId="3" animBg="1" advAuto="0"/>
      <p:bldP spid="287" grpId="33" animBg="1" advAuto="0"/>
      <p:bldP spid="288" grpId="4" animBg="1" advAuto="0"/>
      <p:bldP spid="288" grpId="34" animBg="1" advAuto="0"/>
      <p:bldP spid="289" grpId="5" animBg="1" advAuto="0"/>
      <p:bldP spid="289" grpId="35" animBg="1" advAuto="0"/>
      <p:bldP spid="290" grpId="6" animBg="1" advAuto="0"/>
      <p:bldP spid="290" grpId="36" animBg="1" advAuto="0"/>
      <p:bldP spid="291" grpId="7" animBg="1" advAuto="0"/>
      <p:bldP spid="291" grpId="37" animBg="1" advAuto="0"/>
      <p:bldP spid="292" grpId="8" animBg="1" advAuto="0"/>
      <p:bldP spid="292" grpId="38" animBg="1" advAuto="0"/>
      <p:bldP spid="293" grpId="9" animBg="1" advAuto="0"/>
      <p:bldP spid="293" grpId="39" animBg="1" advAuto="0"/>
      <p:bldP spid="294" grpId="10" animBg="1" advAuto="0"/>
      <p:bldP spid="294" grpId="40" animBg="1" advAuto="0"/>
      <p:bldP spid="295" grpId="11" animBg="1" advAuto="0"/>
      <p:bldP spid="295" grpId="41" animBg="1" advAuto="0"/>
      <p:bldP spid="296" grpId="12" animBg="1" advAuto="0"/>
      <p:bldP spid="296" grpId="42" animBg="1" advAuto="0"/>
      <p:bldP spid="297" grpId="13" animBg="1" advAuto="0"/>
      <p:bldP spid="297" grpId="43" animBg="1" advAuto="0"/>
      <p:bldP spid="298" grpId="14" animBg="1" advAuto="0"/>
      <p:bldP spid="298" grpId="44" animBg="1" advAuto="0"/>
      <p:bldP spid="299" grpId="15" animBg="1" advAuto="0"/>
      <p:bldP spid="299" grpId="45" animBg="1" advAuto="0"/>
      <p:bldP spid="300" grpId="16" animBg="1" advAuto="0"/>
      <p:bldP spid="300" grpId="46" animBg="1" advAuto="0"/>
      <p:bldP spid="301" grpId="62" animBg="1" advAuto="0"/>
      <p:bldP spid="302" grpId="64"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306" name="Picture 305"/>
          <p:cNvPicPr/>
          <p:nvPr/>
        </p:nvPicPr>
        <p:blipFill>
          <a:blip r:embed="rId4">
            <a:extLst/>
          </a:blip>
          <a:stretch>
            <a:fillRect/>
          </a:stretch>
        </p:blipFill>
        <p:spPr>
          <a:xfrm>
            <a:off x="228600" y="12700"/>
            <a:ext cx="12547600" cy="7683500"/>
          </a:xfrm>
          <a:prstGeom prst="rect">
            <a:avLst/>
          </a:prstGeom>
          <a:effectLst>
            <a:outerShdw blurRad="127000" dist="177800" dir="3300000" rotWithShape="0">
              <a:srgbClr val="000000">
                <a:alpha val="64999"/>
              </a:srgbClr>
            </a:outerShdw>
          </a:effectLst>
        </p:spPr>
      </p:pic>
      <p:pic>
        <p:nvPicPr>
          <p:cNvPr id="307" name="Picture 306"/>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308" name="Shape 308"/>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309" name="Shape 309"/>
          <p:cNvSpPr/>
          <p:nvPr/>
        </p:nvSpPr>
        <p:spPr>
          <a:xfrm>
            <a:off x="736600" y="5842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310" name="Shape 310"/>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311" name="Shape 311"/>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312" name="Shape 312"/>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313" name="Shape 313"/>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314" name="Shape 314"/>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315" name="Shape 315"/>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316" name="Shape 316"/>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317" name="Shape 317"/>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318" name="Shape 318"/>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319" name="Shape 319"/>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320" name="Shape 320"/>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321" name="Shape 321"/>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322" name="Shape 322"/>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323" name="Shape 323"/>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324" name="Shape 324"/>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325" name="Shape 325"/>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326" name="Shape 326"/>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327" name="Shape 327"/>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328" name="Shape 328"/>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329" name="Shape 329"/>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330" name="Shape 330"/>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331" name="Shape 331"/>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332" name="Shape 332"/>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333" name="Shape 333"/>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334" name="Shape 334"/>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335" name="Shape 335"/>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336" name="Shape 336"/>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337" name="Shape 337"/>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338" name="Shape 338"/>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339" name="Shape 339"/>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340" name="Shape 340"/>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341" name="Shape 341"/>
          <p:cNvSpPr/>
          <p:nvPr/>
        </p:nvSpPr>
        <p:spPr>
          <a:xfrm>
            <a:off x="723900" y="58928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241</a:t>
            </a:r>
          </a:p>
        </p:txBody>
      </p:sp>
      <p:sp>
        <p:nvSpPr>
          <p:cNvPr id="342" name="Shape 342"/>
          <p:cNvSpPr/>
          <p:nvPr/>
        </p:nvSpPr>
        <p:spPr>
          <a:xfrm>
            <a:off x="682193" y="2400299"/>
            <a:ext cx="11518901" cy="2921001"/>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defRPr sz="6400" b="1">
                <a:latin typeface="Gill Sans"/>
                <a:ea typeface="Gill Sans"/>
                <a:cs typeface="Gill Sans"/>
                <a:sym typeface="Gill Sans"/>
              </a:defRPr>
            </a:lvl1pPr>
          </a:lstStyle>
          <a:p>
            <a:pPr lvl="0">
              <a:defRPr sz="1800" b="0">
                <a:solidFill>
                  <a:srgbClr val="000000"/>
                </a:solidFill>
              </a:defRPr>
            </a:pPr>
            <a:r>
              <a:rPr sz="6400" b="1">
                <a:solidFill>
                  <a:srgbClr val="FFFFFF"/>
                </a:solidFill>
              </a:rPr>
              <a:t>On average how many births are there per minute in developing countries?</a:t>
            </a:r>
          </a:p>
        </p:txBody>
      </p:sp>
      <p:pic>
        <p:nvPicPr>
          <p:cNvPr id="343"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811000" y="8204200"/>
            <a:ext cx="1346200" cy="1346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308"/>
                                        </p:tgtEl>
                                      </p:cBhvr>
                                    </p:animEffect>
                                    <p:set>
                                      <p:cBhvr>
                                        <p:cTn id="7" fill="hold">
                                          <p:stCondLst>
                                            <p:cond delay="999"/>
                                          </p:stCondLst>
                                        </p:cTn>
                                        <p:tgtEl>
                                          <p:spTgt spid="308"/>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325"/>
                                        </p:tgtEl>
                                        <p:attrNameLst>
                                          <p:attrName>style.visibility</p:attrName>
                                        </p:attrNameLst>
                                      </p:cBhvr>
                                      <p:to>
                                        <p:strVal val="visible"/>
                                      </p:to>
                                    </p:set>
                                    <p:animEffect transition="in" filter="dissolve">
                                      <p:cBhvr>
                                        <p:cTn id="11" dur="1000"/>
                                        <p:tgtEl>
                                          <p:spTgt spid="325"/>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326"/>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327"/>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328"/>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329"/>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330"/>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331"/>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332"/>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333"/>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334"/>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335"/>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336"/>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337"/>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338"/>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339"/>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310"/>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311"/>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312"/>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313"/>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314"/>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315"/>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316"/>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317"/>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318"/>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319"/>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320"/>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321"/>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322"/>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323"/>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32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325"/>
                                        </p:tgtEl>
                                      </p:cBhvr>
                                    </p:animEffect>
                                    <p:set>
                                      <p:cBhvr>
                                        <p:cTn id="103" fill="hold">
                                          <p:stCondLst>
                                            <p:cond delay="898"/>
                                          </p:stCondLst>
                                        </p:cTn>
                                        <p:tgtEl>
                                          <p:spTgt spid="325"/>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326"/>
                                        </p:tgtEl>
                                      </p:cBhvr>
                                    </p:animEffect>
                                    <p:set>
                                      <p:cBhvr>
                                        <p:cTn id="107" fill="hold">
                                          <p:stCondLst>
                                            <p:cond delay="898"/>
                                          </p:stCondLst>
                                        </p:cTn>
                                        <p:tgtEl>
                                          <p:spTgt spid="326"/>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327"/>
                                        </p:tgtEl>
                                      </p:cBhvr>
                                    </p:animEffect>
                                    <p:set>
                                      <p:cBhvr>
                                        <p:cTn id="111" fill="hold">
                                          <p:stCondLst>
                                            <p:cond delay="898"/>
                                          </p:stCondLst>
                                        </p:cTn>
                                        <p:tgtEl>
                                          <p:spTgt spid="327"/>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328"/>
                                        </p:tgtEl>
                                      </p:cBhvr>
                                    </p:animEffect>
                                    <p:set>
                                      <p:cBhvr>
                                        <p:cTn id="115" fill="hold">
                                          <p:stCondLst>
                                            <p:cond delay="898"/>
                                          </p:stCondLst>
                                        </p:cTn>
                                        <p:tgtEl>
                                          <p:spTgt spid="328"/>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329"/>
                                        </p:tgtEl>
                                      </p:cBhvr>
                                    </p:animEffect>
                                    <p:set>
                                      <p:cBhvr>
                                        <p:cTn id="119" fill="hold">
                                          <p:stCondLst>
                                            <p:cond delay="898"/>
                                          </p:stCondLst>
                                        </p:cTn>
                                        <p:tgtEl>
                                          <p:spTgt spid="329"/>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330"/>
                                        </p:tgtEl>
                                      </p:cBhvr>
                                    </p:animEffect>
                                    <p:set>
                                      <p:cBhvr>
                                        <p:cTn id="123" fill="hold">
                                          <p:stCondLst>
                                            <p:cond delay="898"/>
                                          </p:stCondLst>
                                        </p:cTn>
                                        <p:tgtEl>
                                          <p:spTgt spid="330"/>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331"/>
                                        </p:tgtEl>
                                      </p:cBhvr>
                                    </p:animEffect>
                                    <p:set>
                                      <p:cBhvr>
                                        <p:cTn id="127" fill="hold">
                                          <p:stCondLst>
                                            <p:cond delay="898"/>
                                          </p:stCondLst>
                                        </p:cTn>
                                        <p:tgtEl>
                                          <p:spTgt spid="331"/>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332"/>
                                        </p:tgtEl>
                                      </p:cBhvr>
                                    </p:animEffect>
                                    <p:set>
                                      <p:cBhvr>
                                        <p:cTn id="131" fill="hold">
                                          <p:stCondLst>
                                            <p:cond delay="898"/>
                                          </p:stCondLst>
                                        </p:cTn>
                                        <p:tgtEl>
                                          <p:spTgt spid="332"/>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333"/>
                                        </p:tgtEl>
                                      </p:cBhvr>
                                    </p:animEffect>
                                    <p:set>
                                      <p:cBhvr>
                                        <p:cTn id="135" fill="hold">
                                          <p:stCondLst>
                                            <p:cond delay="898"/>
                                          </p:stCondLst>
                                        </p:cTn>
                                        <p:tgtEl>
                                          <p:spTgt spid="333"/>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334"/>
                                        </p:tgtEl>
                                      </p:cBhvr>
                                    </p:animEffect>
                                    <p:set>
                                      <p:cBhvr>
                                        <p:cTn id="139" fill="hold">
                                          <p:stCondLst>
                                            <p:cond delay="898"/>
                                          </p:stCondLst>
                                        </p:cTn>
                                        <p:tgtEl>
                                          <p:spTgt spid="334"/>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335"/>
                                        </p:tgtEl>
                                      </p:cBhvr>
                                    </p:animEffect>
                                    <p:set>
                                      <p:cBhvr>
                                        <p:cTn id="143" fill="hold">
                                          <p:stCondLst>
                                            <p:cond delay="898"/>
                                          </p:stCondLst>
                                        </p:cTn>
                                        <p:tgtEl>
                                          <p:spTgt spid="335"/>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336"/>
                                        </p:tgtEl>
                                      </p:cBhvr>
                                    </p:animEffect>
                                    <p:set>
                                      <p:cBhvr>
                                        <p:cTn id="147" fill="hold">
                                          <p:stCondLst>
                                            <p:cond delay="898"/>
                                          </p:stCondLst>
                                        </p:cTn>
                                        <p:tgtEl>
                                          <p:spTgt spid="336"/>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337"/>
                                        </p:tgtEl>
                                      </p:cBhvr>
                                    </p:animEffect>
                                    <p:set>
                                      <p:cBhvr>
                                        <p:cTn id="151" fill="hold">
                                          <p:stCondLst>
                                            <p:cond delay="898"/>
                                          </p:stCondLst>
                                        </p:cTn>
                                        <p:tgtEl>
                                          <p:spTgt spid="337"/>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338"/>
                                        </p:tgtEl>
                                      </p:cBhvr>
                                    </p:animEffect>
                                    <p:set>
                                      <p:cBhvr>
                                        <p:cTn id="155" fill="hold">
                                          <p:stCondLst>
                                            <p:cond delay="898"/>
                                          </p:stCondLst>
                                        </p:cTn>
                                        <p:tgtEl>
                                          <p:spTgt spid="338"/>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339"/>
                                        </p:tgtEl>
                                      </p:cBhvr>
                                    </p:animEffect>
                                    <p:set>
                                      <p:cBhvr>
                                        <p:cTn id="159" fill="hold">
                                          <p:stCondLst>
                                            <p:cond delay="898"/>
                                          </p:stCondLst>
                                        </p:cTn>
                                        <p:tgtEl>
                                          <p:spTgt spid="339"/>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310"/>
                                        </p:tgtEl>
                                      </p:cBhvr>
                                    </p:animEffect>
                                    <p:set>
                                      <p:cBhvr>
                                        <p:cTn id="163" fill="hold">
                                          <p:stCondLst>
                                            <p:cond delay="898"/>
                                          </p:stCondLst>
                                        </p:cTn>
                                        <p:tgtEl>
                                          <p:spTgt spid="310"/>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311"/>
                                        </p:tgtEl>
                                      </p:cBhvr>
                                    </p:animEffect>
                                    <p:set>
                                      <p:cBhvr>
                                        <p:cTn id="167" fill="hold">
                                          <p:stCondLst>
                                            <p:cond delay="898"/>
                                          </p:stCondLst>
                                        </p:cTn>
                                        <p:tgtEl>
                                          <p:spTgt spid="311"/>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312"/>
                                        </p:tgtEl>
                                      </p:cBhvr>
                                    </p:animEffect>
                                    <p:set>
                                      <p:cBhvr>
                                        <p:cTn id="171" fill="hold">
                                          <p:stCondLst>
                                            <p:cond delay="898"/>
                                          </p:stCondLst>
                                        </p:cTn>
                                        <p:tgtEl>
                                          <p:spTgt spid="312"/>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313"/>
                                        </p:tgtEl>
                                      </p:cBhvr>
                                    </p:animEffect>
                                    <p:set>
                                      <p:cBhvr>
                                        <p:cTn id="175" fill="hold">
                                          <p:stCondLst>
                                            <p:cond delay="898"/>
                                          </p:stCondLst>
                                        </p:cTn>
                                        <p:tgtEl>
                                          <p:spTgt spid="313"/>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314"/>
                                        </p:tgtEl>
                                      </p:cBhvr>
                                    </p:animEffect>
                                    <p:set>
                                      <p:cBhvr>
                                        <p:cTn id="179" fill="hold">
                                          <p:stCondLst>
                                            <p:cond delay="898"/>
                                          </p:stCondLst>
                                        </p:cTn>
                                        <p:tgtEl>
                                          <p:spTgt spid="314"/>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315"/>
                                        </p:tgtEl>
                                      </p:cBhvr>
                                    </p:animEffect>
                                    <p:set>
                                      <p:cBhvr>
                                        <p:cTn id="183" fill="hold">
                                          <p:stCondLst>
                                            <p:cond delay="898"/>
                                          </p:stCondLst>
                                        </p:cTn>
                                        <p:tgtEl>
                                          <p:spTgt spid="315"/>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316"/>
                                        </p:tgtEl>
                                      </p:cBhvr>
                                    </p:animEffect>
                                    <p:set>
                                      <p:cBhvr>
                                        <p:cTn id="187" fill="hold">
                                          <p:stCondLst>
                                            <p:cond delay="898"/>
                                          </p:stCondLst>
                                        </p:cTn>
                                        <p:tgtEl>
                                          <p:spTgt spid="316"/>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317"/>
                                        </p:tgtEl>
                                      </p:cBhvr>
                                    </p:animEffect>
                                    <p:set>
                                      <p:cBhvr>
                                        <p:cTn id="191" fill="hold">
                                          <p:stCondLst>
                                            <p:cond delay="898"/>
                                          </p:stCondLst>
                                        </p:cTn>
                                        <p:tgtEl>
                                          <p:spTgt spid="317"/>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318"/>
                                        </p:tgtEl>
                                      </p:cBhvr>
                                    </p:animEffect>
                                    <p:set>
                                      <p:cBhvr>
                                        <p:cTn id="195" fill="hold">
                                          <p:stCondLst>
                                            <p:cond delay="898"/>
                                          </p:stCondLst>
                                        </p:cTn>
                                        <p:tgtEl>
                                          <p:spTgt spid="318"/>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319"/>
                                        </p:tgtEl>
                                      </p:cBhvr>
                                    </p:animEffect>
                                    <p:set>
                                      <p:cBhvr>
                                        <p:cTn id="199" fill="hold">
                                          <p:stCondLst>
                                            <p:cond delay="898"/>
                                          </p:stCondLst>
                                        </p:cTn>
                                        <p:tgtEl>
                                          <p:spTgt spid="319"/>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320"/>
                                        </p:tgtEl>
                                      </p:cBhvr>
                                    </p:animEffect>
                                    <p:set>
                                      <p:cBhvr>
                                        <p:cTn id="203" fill="hold">
                                          <p:stCondLst>
                                            <p:cond delay="898"/>
                                          </p:stCondLst>
                                        </p:cTn>
                                        <p:tgtEl>
                                          <p:spTgt spid="320"/>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321"/>
                                        </p:tgtEl>
                                      </p:cBhvr>
                                    </p:animEffect>
                                    <p:set>
                                      <p:cBhvr>
                                        <p:cTn id="207" fill="hold">
                                          <p:stCondLst>
                                            <p:cond delay="898"/>
                                          </p:stCondLst>
                                        </p:cTn>
                                        <p:tgtEl>
                                          <p:spTgt spid="321"/>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322"/>
                                        </p:tgtEl>
                                      </p:cBhvr>
                                    </p:animEffect>
                                    <p:set>
                                      <p:cBhvr>
                                        <p:cTn id="211" fill="hold">
                                          <p:stCondLst>
                                            <p:cond delay="898"/>
                                          </p:stCondLst>
                                        </p:cTn>
                                        <p:tgtEl>
                                          <p:spTgt spid="322"/>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323"/>
                                        </p:tgtEl>
                                      </p:cBhvr>
                                    </p:animEffect>
                                    <p:set>
                                      <p:cBhvr>
                                        <p:cTn id="215" fill="hold">
                                          <p:stCondLst>
                                            <p:cond delay="898"/>
                                          </p:stCondLst>
                                        </p:cTn>
                                        <p:tgtEl>
                                          <p:spTgt spid="323"/>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324"/>
                                        </p:tgtEl>
                                      </p:cBhvr>
                                    </p:animEffect>
                                    <p:set>
                                      <p:cBhvr>
                                        <p:cTn id="219" fill="hold">
                                          <p:stCondLst>
                                            <p:cond delay="898"/>
                                          </p:stCondLst>
                                        </p:cTn>
                                        <p:tgtEl>
                                          <p:spTgt spid="324"/>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340"/>
                                        </p:tgtEl>
                                        <p:attrNameLst>
                                          <p:attrName>style.visibility</p:attrName>
                                        </p:attrNameLst>
                                      </p:cBhvr>
                                      <p:to>
                                        <p:strVal val="visible"/>
                                      </p:to>
                                    </p:set>
                                    <p:anim calcmode="lin" valueType="num">
                                      <p:cBhvr>
                                        <p:cTn id="223" dur="1000" fill="hold"/>
                                        <p:tgtEl>
                                          <p:spTgt spid="340"/>
                                        </p:tgtEl>
                                        <p:attrNameLst>
                                          <p:attrName>ppt_x</p:attrName>
                                        </p:attrNameLst>
                                      </p:cBhvr>
                                      <p:tavLst>
                                        <p:tav tm="0">
                                          <p:val>
                                            <p:strVal val="#ppt_x"/>
                                          </p:val>
                                        </p:tav>
                                        <p:tav tm="100000">
                                          <p:val>
                                            <p:strVal val="#ppt_x"/>
                                          </p:val>
                                        </p:tav>
                                      </p:tavLst>
                                    </p:anim>
                                    <p:anim calcmode="lin" valueType="num">
                                      <p:cBhvr>
                                        <p:cTn id="224" dur="1000" fill="hold"/>
                                        <p:tgtEl>
                                          <p:spTgt spid="340"/>
                                        </p:tgtEl>
                                        <p:attrNameLst>
                                          <p:attrName>ppt_y</p:attrName>
                                        </p:attrNameLst>
                                      </p:cBhvr>
                                      <p:tavLst>
                                        <p:tav tm="0">
                                          <p:val>
                                            <p:strVal val="0-#ppt_h/2"/>
                                          </p:val>
                                        </p:tav>
                                        <p:tav tm="100000">
                                          <p:val>
                                            <p:strVal val="#ppt_y"/>
                                          </p:val>
                                        </p:tav>
                                      </p:tavLst>
                                    </p:anim>
                                  </p:childTnLst>
                                </p:cTn>
                              </p:par>
                            </p:childTnLst>
                          </p:cTn>
                        </p:par>
                        <p:par>
                          <p:cTn id="225" fill="hold">
                            <p:stCondLst>
                              <p:cond delay="27970"/>
                            </p:stCondLst>
                            <p:childTnLst>
                              <p:par>
                                <p:cTn id="226" presetID="1" presetClass="mediacall" presetSubtype="0" fill="hold" nodeType="afterEffect">
                                  <p:stCondLst>
                                    <p:cond delay="0"/>
                                  </p:stCondLst>
                                  <p:childTnLst>
                                    <p:cmd type="call" cmd="playFrom(0.0)">
                                      <p:cBhvr>
                                        <p:cTn id="227" dur="0" fill="hold"/>
                                        <p:tgtEl>
                                          <p:spTgt spid="343"/>
                                        </p:tgtEl>
                                      </p:cBhvr>
                                    </p:cmd>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grpId="64" nodeType="clickEffect">
                                  <p:stCondLst>
                                    <p:cond delay="0"/>
                                  </p:stCondLst>
                                  <p:iterate>
                                    <p:tmAbs val="0"/>
                                  </p:iterate>
                                  <p:childTnLst>
                                    <p:set>
                                      <p:cBhvr>
                                        <p:cTn id="231" fill="hold"/>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343"/>
                </p:tgtEl>
              </p:cMediaNode>
            </p:audio>
          </p:childTnLst>
        </p:cTn>
      </p:par>
    </p:tnLst>
    <p:bldLst>
      <p:bldP spid="308" grpId="1" animBg="1" advAuto="0"/>
      <p:bldP spid="310" grpId="17" animBg="1" advAuto="0"/>
      <p:bldP spid="310" grpId="47" animBg="1" advAuto="0"/>
      <p:bldP spid="311" grpId="18" animBg="1" advAuto="0"/>
      <p:bldP spid="311" grpId="48" animBg="1" advAuto="0"/>
      <p:bldP spid="312" grpId="19" animBg="1" advAuto="0"/>
      <p:bldP spid="312" grpId="49" animBg="1" advAuto="0"/>
      <p:bldP spid="313" grpId="20" animBg="1" advAuto="0"/>
      <p:bldP spid="313" grpId="50" animBg="1" advAuto="0"/>
      <p:bldP spid="314" grpId="21" animBg="1" advAuto="0"/>
      <p:bldP spid="314" grpId="51" animBg="1" advAuto="0"/>
      <p:bldP spid="315" grpId="22" animBg="1" advAuto="0"/>
      <p:bldP spid="315" grpId="52" animBg="1" advAuto="0"/>
      <p:bldP spid="316" grpId="23" animBg="1" advAuto="0"/>
      <p:bldP spid="316" grpId="53" animBg="1" advAuto="0"/>
      <p:bldP spid="317" grpId="24" animBg="1" advAuto="0"/>
      <p:bldP spid="317" grpId="54" animBg="1" advAuto="0"/>
      <p:bldP spid="318" grpId="25" animBg="1" advAuto="0"/>
      <p:bldP spid="318" grpId="55" animBg="1" advAuto="0"/>
      <p:bldP spid="319" grpId="26" animBg="1" advAuto="0"/>
      <p:bldP spid="319" grpId="56" animBg="1" advAuto="0"/>
      <p:bldP spid="320" grpId="27" animBg="1" advAuto="0"/>
      <p:bldP spid="320" grpId="57" animBg="1" advAuto="0"/>
      <p:bldP spid="321" grpId="28" animBg="1" advAuto="0"/>
      <p:bldP spid="321" grpId="58" animBg="1" advAuto="0"/>
      <p:bldP spid="322" grpId="29" animBg="1" advAuto="0"/>
      <p:bldP spid="322" grpId="59" animBg="1" advAuto="0"/>
      <p:bldP spid="323" grpId="30" animBg="1" advAuto="0"/>
      <p:bldP spid="323" grpId="60" animBg="1" advAuto="0"/>
      <p:bldP spid="324" grpId="31" animBg="1" advAuto="0"/>
      <p:bldP spid="324" grpId="61" animBg="1" advAuto="0"/>
      <p:bldP spid="325" grpId="2" animBg="1" advAuto="0"/>
      <p:bldP spid="325" grpId="32" animBg="1" advAuto="0"/>
      <p:bldP spid="326" grpId="3" animBg="1" advAuto="0"/>
      <p:bldP spid="326" grpId="33" animBg="1" advAuto="0"/>
      <p:bldP spid="327" grpId="4" animBg="1" advAuto="0"/>
      <p:bldP spid="327" grpId="34" animBg="1" advAuto="0"/>
      <p:bldP spid="328" grpId="5" animBg="1" advAuto="0"/>
      <p:bldP spid="328" grpId="35" animBg="1" advAuto="0"/>
      <p:bldP spid="329" grpId="6" animBg="1" advAuto="0"/>
      <p:bldP spid="329" grpId="36" animBg="1" advAuto="0"/>
      <p:bldP spid="330" grpId="7" animBg="1" advAuto="0"/>
      <p:bldP spid="330" grpId="37" animBg="1" advAuto="0"/>
      <p:bldP spid="331" grpId="8" animBg="1" advAuto="0"/>
      <p:bldP spid="331" grpId="38" animBg="1" advAuto="0"/>
      <p:bldP spid="332" grpId="9" animBg="1" advAuto="0"/>
      <p:bldP spid="332" grpId="39" animBg="1" advAuto="0"/>
      <p:bldP spid="333" grpId="10" animBg="1" advAuto="0"/>
      <p:bldP spid="333" grpId="40" animBg="1" advAuto="0"/>
      <p:bldP spid="334" grpId="11" animBg="1" advAuto="0"/>
      <p:bldP spid="334" grpId="41" animBg="1" advAuto="0"/>
      <p:bldP spid="335" grpId="12" animBg="1" advAuto="0"/>
      <p:bldP spid="335" grpId="42" animBg="1" advAuto="0"/>
      <p:bldP spid="336" grpId="13" animBg="1" advAuto="0"/>
      <p:bldP spid="336" grpId="43" animBg="1" advAuto="0"/>
      <p:bldP spid="337" grpId="14" animBg="1" advAuto="0"/>
      <p:bldP spid="337" grpId="44" animBg="1" advAuto="0"/>
      <p:bldP spid="338" grpId="15" animBg="1" advAuto="0"/>
      <p:bldP spid="338" grpId="45" animBg="1" advAuto="0"/>
      <p:bldP spid="339" grpId="16" animBg="1" advAuto="0"/>
      <p:bldP spid="339" grpId="46" animBg="1" advAuto="0"/>
      <p:bldP spid="340" grpId="62" animBg="1" advAuto="0"/>
      <p:bldP spid="341" grpId="64"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droppedImage.png"/>
          <p:cNvPicPr/>
          <p:nvPr/>
        </p:nvPicPr>
        <p:blipFill>
          <a:blip r:embed="rId2">
            <a:extLst/>
          </a:blip>
          <a:stretch>
            <a:fillRect/>
          </a:stretch>
        </p:blipFill>
        <p:spPr>
          <a:xfrm>
            <a:off x="-178160" y="-159358"/>
            <a:ext cx="21856701" cy="10073090"/>
          </a:xfrm>
          <a:prstGeom prst="rect">
            <a:avLst/>
          </a:prstGeom>
          <a:ln w="12700">
            <a:miter lim="400000"/>
          </a:ln>
        </p:spPr>
      </p:pic>
      <p:pic>
        <p:nvPicPr>
          <p:cNvPr id="346" name="droppedImage.png"/>
          <p:cNvPicPr/>
          <p:nvPr/>
        </p:nvPicPr>
        <p:blipFill>
          <a:blip r:embed="rId3">
            <a:extLst/>
          </a:blip>
          <a:stretch>
            <a:fillRect/>
          </a:stretch>
        </p:blipFill>
        <p:spPr>
          <a:xfrm>
            <a:off x="9093200" y="1003300"/>
            <a:ext cx="3886200" cy="8868134"/>
          </a:xfrm>
          <a:prstGeom prst="rect">
            <a:avLst/>
          </a:prstGeom>
          <a:ln w="12700">
            <a:miter lim="400000"/>
          </a:ln>
        </p:spPr>
      </p:pic>
      <p:sp>
        <p:nvSpPr>
          <p:cNvPr id="347" name="Shape 347"/>
          <p:cNvSpPr/>
          <p:nvPr/>
        </p:nvSpPr>
        <p:spPr>
          <a:xfrm>
            <a:off x="10134600" y="3340100"/>
            <a:ext cx="2628900" cy="406400"/>
          </a:xfrm>
          <a:prstGeom prst="rect">
            <a:avLst/>
          </a:prstGeom>
          <a:solidFill>
            <a:srgbClr val="FFFFFF"/>
          </a:solidFill>
          <a:ln w="25400">
            <a:solidFill>
              <a:srgbClr val="FFFFFF"/>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348" name="Shape 348"/>
          <p:cNvSpPr/>
          <p:nvPr/>
        </p:nvSpPr>
        <p:spPr>
          <a:xfrm>
            <a:off x="10033000" y="2755900"/>
            <a:ext cx="2628900" cy="406400"/>
          </a:xfrm>
          <a:prstGeom prst="rect">
            <a:avLst/>
          </a:prstGeom>
          <a:solidFill>
            <a:srgbClr val="FFFFFF"/>
          </a:solidFill>
          <a:ln w="25400">
            <a:solidFill>
              <a:srgbClr val="FFFFFF"/>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349" name="Shape 349"/>
          <p:cNvSpPr/>
          <p:nvPr/>
        </p:nvSpPr>
        <p:spPr>
          <a:xfrm>
            <a:off x="5880100" y="3835400"/>
            <a:ext cx="6921500" cy="546100"/>
          </a:xfrm>
          <a:prstGeom prst="rect">
            <a:avLst/>
          </a:prstGeom>
          <a:ln w="101600">
            <a:solidFill>
              <a:srgbClr val="B51A00"/>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350" name="Shape 350"/>
          <p:cNvSpPr/>
          <p:nvPr/>
        </p:nvSpPr>
        <p:spPr>
          <a:xfrm>
            <a:off x="5880100" y="5600700"/>
            <a:ext cx="6921500" cy="546100"/>
          </a:xfrm>
          <a:prstGeom prst="rect">
            <a:avLst/>
          </a:prstGeom>
          <a:ln w="101600">
            <a:solidFill>
              <a:srgbClr val="B51A00"/>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351" name="Shape 351"/>
          <p:cNvSpPr/>
          <p:nvPr/>
        </p:nvSpPr>
        <p:spPr>
          <a:xfrm>
            <a:off x="5880100" y="6146800"/>
            <a:ext cx="6921500" cy="622300"/>
          </a:xfrm>
          <a:prstGeom prst="rect">
            <a:avLst/>
          </a:prstGeom>
          <a:ln w="101600">
            <a:solidFill>
              <a:srgbClr val="B51A00"/>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3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3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3" nodeType="clickEffect">
                                  <p:stCondLst>
                                    <p:cond delay="0"/>
                                  </p:stCondLst>
                                  <p:iterate>
                                    <p:tmAbs val="0"/>
                                  </p:iterate>
                                  <p:childTnLst>
                                    <p:set>
                                      <p:cBhvr>
                                        <p:cTn id="14" fill="hold"/>
                                        <p:tgtEl>
                                          <p:spTgt spid="349"/>
                                        </p:tgtEl>
                                        <p:attrNameLst>
                                          <p:attrName>style.visibility</p:attrName>
                                        </p:attrNameLst>
                                      </p:cBhvr>
                                      <p:to>
                                        <p:strVal val="visible"/>
                                      </p:to>
                                    </p:set>
                                    <p:animEffect transition="in" filter="wipe(left)">
                                      <p:cBhvr>
                                        <p:cTn id="15" dur="1000"/>
                                        <p:tgtEl>
                                          <p:spTgt spid="34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4" nodeType="clickEffect">
                                  <p:stCondLst>
                                    <p:cond delay="0"/>
                                  </p:stCondLst>
                                  <p:iterate>
                                    <p:tmAbs val="0"/>
                                  </p:iterate>
                                  <p:childTnLst>
                                    <p:set>
                                      <p:cBhvr>
                                        <p:cTn id="19" fill="hold"/>
                                        <p:tgtEl>
                                          <p:spTgt spid="350"/>
                                        </p:tgtEl>
                                        <p:attrNameLst>
                                          <p:attrName>style.visibility</p:attrName>
                                        </p:attrNameLst>
                                      </p:cBhvr>
                                      <p:to>
                                        <p:strVal val="visible"/>
                                      </p:to>
                                    </p:set>
                                    <p:animEffect transition="in" filter="wipe(left)">
                                      <p:cBhvr>
                                        <p:cTn id="20" dur="1000"/>
                                        <p:tgtEl>
                                          <p:spTgt spid="35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5" nodeType="clickEffect">
                                  <p:stCondLst>
                                    <p:cond delay="0"/>
                                  </p:stCondLst>
                                  <p:iterate>
                                    <p:tmAbs val="0"/>
                                  </p:iterate>
                                  <p:childTnLst>
                                    <p:set>
                                      <p:cBhvr>
                                        <p:cTn id="24" fill="hold"/>
                                        <p:tgtEl>
                                          <p:spTgt spid="351"/>
                                        </p:tgtEl>
                                        <p:attrNameLst>
                                          <p:attrName>style.visibility</p:attrName>
                                        </p:attrNameLst>
                                      </p:cBhvr>
                                      <p:to>
                                        <p:strVal val="visible"/>
                                      </p:to>
                                    </p:set>
                                    <p:animEffect transition="in" filter="wipe(left)">
                                      <p:cBhvr>
                                        <p:cTn id="25" dur="10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1" animBg="1" advAuto="0"/>
      <p:bldP spid="348" grpId="2" animBg="1" advAuto="0"/>
      <p:bldP spid="349" grpId="3" animBg="1" advAuto="0"/>
      <p:bldP spid="350" grpId="4" animBg="1" advAuto="0"/>
      <p:bldP spid="351" grpId="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353" name="Picture 352"/>
          <p:cNvPicPr/>
          <p:nvPr/>
        </p:nvPicPr>
        <p:blipFill>
          <a:blip r:embed="rId4">
            <a:extLst/>
          </a:blip>
          <a:stretch>
            <a:fillRect/>
          </a:stretch>
        </p:blipFill>
        <p:spPr>
          <a:xfrm>
            <a:off x="228600" y="50800"/>
            <a:ext cx="12547600" cy="7683500"/>
          </a:xfrm>
          <a:prstGeom prst="rect">
            <a:avLst/>
          </a:prstGeom>
          <a:effectLst>
            <a:outerShdw blurRad="127000" dist="177800" dir="3300000" rotWithShape="0">
              <a:srgbClr val="000000">
                <a:alpha val="64999"/>
              </a:srgbClr>
            </a:outerShdw>
          </a:effectLst>
        </p:spPr>
      </p:pic>
      <p:pic>
        <p:nvPicPr>
          <p:cNvPr id="354" name="Picture 353"/>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355" name="Shape 355"/>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356" name="Shape 356"/>
          <p:cNvSpPr/>
          <p:nvPr/>
        </p:nvSpPr>
        <p:spPr>
          <a:xfrm>
            <a:off x="736600" y="5842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SECONDS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without going over)</a:t>
            </a:r>
          </a:p>
        </p:txBody>
      </p:sp>
      <p:sp>
        <p:nvSpPr>
          <p:cNvPr id="357" name="Shape 357"/>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358" name="Shape 358"/>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359" name="Shape 359"/>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360" name="Shape 360"/>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361" name="Shape 361"/>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362" name="Shape 362"/>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363" name="Shape 363"/>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364" name="Shape 364"/>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365" name="Shape 365"/>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366" name="Shape 366"/>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367" name="Shape 367"/>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368" name="Shape 368"/>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369" name="Shape 369"/>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370" name="Shape 370"/>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371" name="Shape 371"/>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372" name="Shape 372"/>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373" name="Shape 373"/>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374" name="Shape 374"/>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375" name="Shape 375"/>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376" name="Shape 376"/>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377" name="Shape 377"/>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378" name="Shape 378"/>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379" name="Shape 379"/>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380" name="Shape 380"/>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381" name="Shape 381"/>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382" name="Shape 382"/>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383" name="Shape 383"/>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384" name="Shape 384"/>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385" name="Shape 385"/>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386" name="Shape 386"/>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387" name="Shape 387"/>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388" name="Shape 388"/>
          <p:cNvSpPr/>
          <p:nvPr/>
        </p:nvSpPr>
        <p:spPr>
          <a:xfrm>
            <a:off x="723900" y="58928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45%</a:t>
            </a:r>
          </a:p>
        </p:txBody>
      </p:sp>
      <p:sp>
        <p:nvSpPr>
          <p:cNvPr id="389" name="Shape 389"/>
          <p:cNvSpPr/>
          <p:nvPr/>
        </p:nvSpPr>
        <p:spPr>
          <a:xfrm>
            <a:off x="785018" y="1714500"/>
            <a:ext cx="11417301" cy="3606800"/>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defRPr sz="6000" b="1">
                <a:latin typeface="Gill Sans"/>
                <a:ea typeface="Gill Sans"/>
                <a:cs typeface="Gill Sans"/>
                <a:sym typeface="Gill Sans"/>
              </a:defRPr>
            </a:lvl1pPr>
          </a:lstStyle>
          <a:p>
            <a:pPr lvl="0">
              <a:defRPr sz="1800" b="0">
                <a:solidFill>
                  <a:srgbClr val="000000"/>
                </a:solidFill>
              </a:defRPr>
            </a:pPr>
            <a:r>
              <a:rPr sz="6000" b="1">
                <a:solidFill>
                  <a:srgbClr val="FFFFFF"/>
                </a:solidFill>
              </a:rPr>
              <a:t>The United States relied on net imports for about _____% of the petroleum that we consumed in 2011.</a:t>
            </a:r>
          </a:p>
        </p:txBody>
      </p:sp>
      <p:pic>
        <p:nvPicPr>
          <p:cNvPr id="390"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811000" y="8204200"/>
            <a:ext cx="1346200" cy="1346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355"/>
                                        </p:tgtEl>
                                      </p:cBhvr>
                                    </p:animEffect>
                                    <p:set>
                                      <p:cBhvr>
                                        <p:cTn id="7" fill="hold">
                                          <p:stCondLst>
                                            <p:cond delay="999"/>
                                          </p:stCondLst>
                                        </p:cTn>
                                        <p:tgtEl>
                                          <p:spTgt spid="355"/>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372"/>
                                        </p:tgtEl>
                                        <p:attrNameLst>
                                          <p:attrName>style.visibility</p:attrName>
                                        </p:attrNameLst>
                                      </p:cBhvr>
                                      <p:to>
                                        <p:strVal val="visible"/>
                                      </p:to>
                                    </p:set>
                                    <p:animEffect transition="in" filter="dissolve">
                                      <p:cBhvr>
                                        <p:cTn id="11" dur="1000"/>
                                        <p:tgtEl>
                                          <p:spTgt spid="372"/>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373"/>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37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375"/>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376"/>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377"/>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378"/>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379"/>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380"/>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381"/>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382"/>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383"/>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384"/>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385"/>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386"/>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357"/>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358"/>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359"/>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360"/>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361"/>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362"/>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363"/>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364"/>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365"/>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366"/>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367"/>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368"/>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369"/>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370"/>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37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372"/>
                                        </p:tgtEl>
                                      </p:cBhvr>
                                    </p:animEffect>
                                    <p:set>
                                      <p:cBhvr>
                                        <p:cTn id="103" fill="hold">
                                          <p:stCondLst>
                                            <p:cond delay="898"/>
                                          </p:stCondLst>
                                        </p:cTn>
                                        <p:tgtEl>
                                          <p:spTgt spid="372"/>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373"/>
                                        </p:tgtEl>
                                      </p:cBhvr>
                                    </p:animEffect>
                                    <p:set>
                                      <p:cBhvr>
                                        <p:cTn id="107" fill="hold">
                                          <p:stCondLst>
                                            <p:cond delay="898"/>
                                          </p:stCondLst>
                                        </p:cTn>
                                        <p:tgtEl>
                                          <p:spTgt spid="373"/>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374"/>
                                        </p:tgtEl>
                                      </p:cBhvr>
                                    </p:animEffect>
                                    <p:set>
                                      <p:cBhvr>
                                        <p:cTn id="111" fill="hold">
                                          <p:stCondLst>
                                            <p:cond delay="898"/>
                                          </p:stCondLst>
                                        </p:cTn>
                                        <p:tgtEl>
                                          <p:spTgt spid="374"/>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375"/>
                                        </p:tgtEl>
                                      </p:cBhvr>
                                    </p:animEffect>
                                    <p:set>
                                      <p:cBhvr>
                                        <p:cTn id="115" fill="hold">
                                          <p:stCondLst>
                                            <p:cond delay="898"/>
                                          </p:stCondLst>
                                        </p:cTn>
                                        <p:tgtEl>
                                          <p:spTgt spid="375"/>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376"/>
                                        </p:tgtEl>
                                      </p:cBhvr>
                                    </p:animEffect>
                                    <p:set>
                                      <p:cBhvr>
                                        <p:cTn id="119" fill="hold">
                                          <p:stCondLst>
                                            <p:cond delay="898"/>
                                          </p:stCondLst>
                                        </p:cTn>
                                        <p:tgtEl>
                                          <p:spTgt spid="376"/>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377"/>
                                        </p:tgtEl>
                                      </p:cBhvr>
                                    </p:animEffect>
                                    <p:set>
                                      <p:cBhvr>
                                        <p:cTn id="123" fill="hold">
                                          <p:stCondLst>
                                            <p:cond delay="898"/>
                                          </p:stCondLst>
                                        </p:cTn>
                                        <p:tgtEl>
                                          <p:spTgt spid="377"/>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378"/>
                                        </p:tgtEl>
                                      </p:cBhvr>
                                    </p:animEffect>
                                    <p:set>
                                      <p:cBhvr>
                                        <p:cTn id="127" fill="hold">
                                          <p:stCondLst>
                                            <p:cond delay="898"/>
                                          </p:stCondLst>
                                        </p:cTn>
                                        <p:tgtEl>
                                          <p:spTgt spid="378"/>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379"/>
                                        </p:tgtEl>
                                      </p:cBhvr>
                                    </p:animEffect>
                                    <p:set>
                                      <p:cBhvr>
                                        <p:cTn id="131" fill="hold">
                                          <p:stCondLst>
                                            <p:cond delay="898"/>
                                          </p:stCondLst>
                                        </p:cTn>
                                        <p:tgtEl>
                                          <p:spTgt spid="379"/>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380"/>
                                        </p:tgtEl>
                                      </p:cBhvr>
                                    </p:animEffect>
                                    <p:set>
                                      <p:cBhvr>
                                        <p:cTn id="135" fill="hold">
                                          <p:stCondLst>
                                            <p:cond delay="898"/>
                                          </p:stCondLst>
                                        </p:cTn>
                                        <p:tgtEl>
                                          <p:spTgt spid="380"/>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381"/>
                                        </p:tgtEl>
                                      </p:cBhvr>
                                    </p:animEffect>
                                    <p:set>
                                      <p:cBhvr>
                                        <p:cTn id="139" fill="hold">
                                          <p:stCondLst>
                                            <p:cond delay="898"/>
                                          </p:stCondLst>
                                        </p:cTn>
                                        <p:tgtEl>
                                          <p:spTgt spid="381"/>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382"/>
                                        </p:tgtEl>
                                      </p:cBhvr>
                                    </p:animEffect>
                                    <p:set>
                                      <p:cBhvr>
                                        <p:cTn id="143" fill="hold">
                                          <p:stCondLst>
                                            <p:cond delay="898"/>
                                          </p:stCondLst>
                                        </p:cTn>
                                        <p:tgtEl>
                                          <p:spTgt spid="382"/>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383"/>
                                        </p:tgtEl>
                                      </p:cBhvr>
                                    </p:animEffect>
                                    <p:set>
                                      <p:cBhvr>
                                        <p:cTn id="147" fill="hold">
                                          <p:stCondLst>
                                            <p:cond delay="898"/>
                                          </p:stCondLst>
                                        </p:cTn>
                                        <p:tgtEl>
                                          <p:spTgt spid="383"/>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384"/>
                                        </p:tgtEl>
                                      </p:cBhvr>
                                    </p:animEffect>
                                    <p:set>
                                      <p:cBhvr>
                                        <p:cTn id="151" fill="hold">
                                          <p:stCondLst>
                                            <p:cond delay="898"/>
                                          </p:stCondLst>
                                        </p:cTn>
                                        <p:tgtEl>
                                          <p:spTgt spid="384"/>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385"/>
                                        </p:tgtEl>
                                      </p:cBhvr>
                                    </p:animEffect>
                                    <p:set>
                                      <p:cBhvr>
                                        <p:cTn id="155" fill="hold">
                                          <p:stCondLst>
                                            <p:cond delay="898"/>
                                          </p:stCondLst>
                                        </p:cTn>
                                        <p:tgtEl>
                                          <p:spTgt spid="385"/>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386"/>
                                        </p:tgtEl>
                                      </p:cBhvr>
                                    </p:animEffect>
                                    <p:set>
                                      <p:cBhvr>
                                        <p:cTn id="159" fill="hold">
                                          <p:stCondLst>
                                            <p:cond delay="898"/>
                                          </p:stCondLst>
                                        </p:cTn>
                                        <p:tgtEl>
                                          <p:spTgt spid="386"/>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357"/>
                                        </p:tgtEl>
                                      </p:cBhvr>
                                    </p:animEffect>
                                    <p:set>
                                      <p:cBhvr>
                                        <p:cTn id="163" fill="hold">
                                          <p:stCondLst>
                                            <p:cond delay="898"/>
                                          </p:stCondLst>
                                        </p:cTn>
                                        <p:tgtEl>
                                          <p:spTgt spid="357"/>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358"/>
                                        </p:tgtEl>
                                      </p:cBhvr>
                                    </p:animEffect>
                                    <p:set>
                                      <p:cBhvr>
                                        <p:cTn id="167" fill="hold">
                                          <p:stCondLst>
                                            <p:cond delay="898"/>
                                          </p:stCondLst>
                                        </p:cTn>
                                        <p:tgtEl>
                                          <p:spTgt spid="358"/>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359"/>
                                        </p:tgtEl>
                                      </p:cBhvr>
                                    </p:animEffect>
                                    <p:set>
                                      <p:cBhvr>
                                        <p:cTn id="171" fill="hold">
                                          <p:stCondLst>
                                            <p:cond delay="898"/>
                                          </p:stCondLst>
                                        </p:cTn>
                                        <p:tgtEl>
                                          <p:spTgt spid="359"/>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360"/>
                                        </p:tgtEl>
                                      </p:cBhvr>
                                    </p:animEffect>
                                    <p:set>
                                      <p:cBhvr>
                                        <p:cTn id="175" fill="hold">
                                          <p:stCondLst>
                                            <p:cond delay="898"/>
                                          </p:stCondLst>
                                        </p:cTn>
                                        <p:tgtEl>
                                          <p:spTgt spid="360"/>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361"/>
                                        </p:tgtEl>
                                      </p:cBhvr>
                                    </p:animEffect>
                                    <p:set>
                                      <p:cBhvr>
                                        <p:cTn id="179" fill="hold">
                                          <p:stCondLst>
                                            <p:cond delay="898"/>
                                          </p:stCondLst>
                                        </p:cTn>
                                        <p:tgtEl>
                                          <p:spTgt spid="361"/>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362"/>
                                        </p:tgtEl>
                                      </p:cBhvr>
                                    </p:animEffect>
                                    <p:set>
                                      <p:cBhvr>
                                        <p:cTn id="183" fill="hold">
                                          <p:stCondLst>
                                            <p:cond delay="898"/>
                                          </p:stCondLst>
                                        </p:cTn>
                                        <p:tgtEl>
                                          <p:spTgt spid="362"/>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363"/>
                                        </p:tgtEl>
                                      </p:cBhvr>
                                    </p:animEffect>
                                    <p:set>
                                      <p:cBhvr>
                                        <p:cTn id="187" fill="hold">
                                          <p:stCondLst>
                                            <p:cond delay="898"/>
                                          </p:stCondLst>
                                        </p:cTn>
                                        <p:tgtEl>
                                          <p:spTgt spid="363"/>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364"/>
                                        </p:tgtEl>
                                      </p:cBhvr>
                                    </p:animEffect>
                                    <p:set>
                                      <p:cBhvr>
                                        <p:cTn id="191" fill="hold">
                                          <p:stCondLst>
                                            <p:cond delay="898"/>
                                          </p:stCondLst>
                                        </p:cTn>
                                        <p:tgtEl>
                                          <p:spTgt spid="364"/>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365"/>
                                        </p:tgtEl>
                                      </p:cBhvr>
                                    </p:animEffect>
                                    <p:set>
                                      <p:cBhvr>
                                        <p:cTn id="195" fill="hold">
                                          <p:stCondLst>
                                            <p:cond delay="898"/>
                                          </p:stCondLst>
                                        </p:cTn>
                                        <p:tgtEl>
                                          <p:spTgt spid="365"/>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366"/>
                                        </p:tgtEl>
                                      </p:cBhvr>
                                    </p:animEffect>
                                    <p:set>
                                      <p:cBhvr>
                                        <p:cTn id="199" fill="hold">
                                          <p:stCondLst>
                                            <p:cond delay="898"/>
                                          </p:stCondLst>
                                        </p:cTn>
                                        <p:tgtEl>
                                          <p:spTgt spid="366"/>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367"/>
                                        </p:tgtEl>
                                      </p:cBhvr>
                                    </p:animEffect>
                                    <p:set>
                                      <p:cBhvr>
                                        <p:cTn id="203" fill="hold">
                                          <p:stCondLst>
                                            <p:cond delay="898"/>
                                          </p:stCondLst>
                                        </p:cTn>
                                        <p:tgtEl>
                                          <p:spTgt spid="367"/>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368"/>
                                        </p:tgtEl>
                                      </p:cBhvr>
                                    </p:animEffect>
                                    <p:set>
                                      <p:cBhvr>
                                        <p:cTn id="207" fill="hold">
                                          <p:stCondLst>
                                            <p:cond delay="898"/>
                                          </p:stCondLst>
                                        </p:cTn>
                                        <p:tgtEl>
                                          <p:spTgt spid="368"/>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369"/>
                                        </p:tgtEl>
                                      </p:cBhvr>
                                    </p:animEffect>
                                    <p:set>
                                      <p:cBhvr>
                                        <p:cTn id="211" fill="hold">
                                          <p:stCondLst>
                                            <p:cond delay="898"/>
                                          </p:stCondLst>
                                        </p:cTn>
                                        <p:tgtEl>
                                          <p:spTgt spid="369"/>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370"/>
                                        </p:tgtEl>
                                      </p:cBhvr>
                                    </p:animEffect>
                                    <p:set>
                                      <p:cBhvr>
                                        <p:cTn id="215" fill="hold">
                                          <p:stCondLst>
                                            <p:cond delay="898"/>
                                          </p:stCondLst>
                                        </p:cTn>
                                        <p:tgtEl>
                                          <p:spTgt spid="370"/>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371"/>
                                        </p:tgtEl>
                                      </p:cBhvr>
                                    </p:animEffect>
                                    <p:set>
                                      <p:cBhvr>
                                        <p:cTn id="219" fill="hold">
                                          <p:stCondLst>
                                            <p:cond delay="898"/>
                                          </p:stCondLst>
                                        </p:cTn>
                                        <p:tgtEl>
                                          <p:spTgt spid="371"/>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387"/>
                                        </p:tgtEl>
                                        <p:attrNameLst>
                                          <p:attrName>style.visibility</p:attrName>
                                        </p:attrNameLst>
                                      </p:cBhvr>
                                      <p:to>
                                        <p:strVal val="visible"/>
                                      </p:to>
                                    </p:set>
                                    <p:anim calcmode="lin" valueType="num">
                                      <p:cBhvr>
                                        <p:cTn id="223" dur="1000" fill="hold"/>
                                        <p:tgtEl>
                                          <p:spTgt spid="387"/>
                                        </p:tgtEl>
                                        <p:attrNameLst>
                                          <p:attrName>ppt_x</p:attrName>
                                        </p:attrNameLst>
                                      </p:cBhvr>
                                      <p:tavLst>
                                        <p:tav tm="0">
                                          <p:val>
                                            <p:strVal val="#ppt_x"/>
                                          </p:val>
                                        </p:tav>
                                        <p:tav tm="100000">
                                          <p:val>
                                            <p:strVal val="#ppt_x"/>
                                          </p:val>
                                        </p:tav>
                                      </p:tavLst>
                                    </p:anim>
                                    <p:anim calcmode="lin" valueType="num">
                                      <p:cBhvr>
                                        <p:cTn id="224" dur="1000" fill="hold"/>
                                        <p:tgtEl>
                                          <p:spTgt spid="387"/>
                                        </p:tgtEl>
                                        <p:attrNameLst>
                                          <p:attrName>ppt_y</p:attrName>
                                        </p:attrNameLst>
                                      </p:cBhvr>
                                      <p:tavLst>
                                        <p:tav tm="0">
                                          <p:val>
                                            <p:strVal val="0-#ppt_h/2"/>
                                          </p:val>
                                        </p:tav>
                                        <p:tav tm="100000">
                                          <p:val>
                                            <p:strVal val="#ppt_y"/>
                                          </p:val>
                                        </p:tav>
                                      </p:tavLst>
                                    </p:anim>
                                  </p:childTnLst>
                                </p:cTn>
                              </p:par>
                            </p:childTnLst>
                          </p:cTn>
                        </p:par>
                        <p:par>
                          <p:cTn id="225" fill="hold">
                            <p:stCondLst>
                              <p:cond delay="27970"/>
                            </p:stCondLst>
                            <p:childTnLst>
                              <p:par>
                                <p:cTn id="226" presetID="1" presetClass="mediacall" presetSubtype="0" fill="hold" nodeType="afterEffect">
                                  <p:stCondLst>
                                    <p:cond delay="0"/>
                                  </p:stCondLst>
                                  <p:childTnLst>
                                    <p:cmd type="call" cmd="playFrom(0.0)">
                                      <p:cBhvr>
                                        <p:cTn id="227" dur="0" fill="hold"/>
                                        <p:tgtEl>
                                          <p:spTgt spid="390"/>
                                        </p:tgtEl>
                                      </p:cBhvr>
                                    </p:cmd>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grpId="64" nodeType="clickEffect">
                                  <p:stCondLst>
                                    <p:cond delay="0"/>
                                  </p:stCondLst>
                                  <p:iterate>
                                    <p:tmAbs val="0"/>
                                  </p:iterate>
                                  <p:childTnLst>
                                    <p:set>
                                      <p:cBhvr>
                                        <p:cTn id="231" fill="hold"/>
                                        <p:tgtEl>
                                          <p:spTgt spid="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390"/>
                </p:tgtEl>
              </p:cMediaNode>
            </p:audio>
          </p:childTnLst>
        </p:cTn>
      </p:par>
    </p:tnLst>
    <p:bldLst>
      <p:bldP spid="355" grpId="1" animBg="1" advAuto="0"/>
      <p:bldP spid="357" grpId="17" animBg="1" advAuto="0"/>
      <p:bldP spid="357" grpId="47" animBg="1" advAuto="0"/>
      <p:bldP spid="358" grpId="18" animBg="1" advAuto="0"/>
      <p:bldP spid="358" grpId="48" animBg="1" advAuto="0"/>
      <p:bldP spid="359" grpId="19" animBg="1" advAuto="0"/>
      <p:bldP spid="359" grpId="49" animBg="1" advAuto="0"/>
      <p:bldP spid="360" grpId="20" animBg="1" advAuto="0"/>
      <p:bldP spid="360" grpId="50" animBg="1" advAuto="0"/>
      <p:bldP spid="361" grpId="21" animBg="1" advAuto="0"/>
      <p:bldP spid="361" grpId="51" animBg="1" advAuto="0"/>
      <p:bldP spid="362" grpId="22" animBg="1" advAuto="0"/>
      <p:bldP spid="362" grpId="52" animBg="1" advAuto="0"/>
      <p:bldP spid="363" grpId="23" animBg="1" advAuto="0"/>
      <p:bldP spid="363" grpId="53" animBg="1" advAuto="0"/>
      <p:bldP spid="364" grpId="24" animBg="1" advAuto="0"/>
      <p:bldP spid="364" grpId="54" animBg="1" advAuto="0"/>
      <p:bldP spid="365" grpId="25" animBg="1" advAuto="0"/>
      <p:bldP spid="365" grpId="55" animBg="1" advAuto="0"/>
      <p:bldP spid="366" grpId="26" animBg="1" advAuto="0"/>
      <p:bldP spid="366" grpId="56" animBg="1" advAuto="0"/>
      <p:bldP spid="367" grpId="27" animBg="1" advAuto="0"/>
      <p:bldP spid="367" grpId="57" animBg="1" advAuto="0"/>
      <p:bldP spid="368" grpId="28" animBg="1" advAuto="0"/>
      <p:bldP spid="368" grpId="58" animBg="1" advAuto="0"/>
      <p:bldP spid="369" grpId="29" animBg="1" advAuto="0"/>
      <p:bldP spid="369" grpId="59" animBg="1" advAuto="0"/>
      <p:bldP spid="370" grpId="30" animBg="1" advAuto="0"/>
      <p:bldP spid="370" grpId="60" animBg="1" advAuto="0"/>
      <p:bldP spid="371" grpId="31" animBg="1" advAuto="0"/>
      <p:bldP spid="371" grpId="61" animBg="1" advAuto="0"/>
      <p:bldP spid="372" grpId="2" animBg="1" advAuto="0"/>
      <p:bldP spid="372" grpId="32" animBg="1" advAuto="0"/>
      <p:bldP spid="373" grpId="3" animBg="1" advAuto="0"/>
      <p:bldP spid="373" grpId="33" animBg="1" advAuto="0"/>
      <p:bldP spid="374" grpId="4" animBg="1" advAuto="0"/>
      <p:bldP spid="374" grpId="34" animBg="1" advAuto="0"/>
      <p:bldP spid="375" grpId="5" animBg="1" advAuto="0"/>
      <p:bldP spid="375" grpId="35" animBg="1" advAuto="0"/>
      <p:bldP spid="376" grpId="6" animBg="1" advAuto="0"/>
      <p:bldP spid="376" grpId="36" animBg="1" advAuto="0"/>
      <p:bldP spid="377" grpId="7" animBg="1" advAuto="0"/>
      <p:bldP spid="377" grpId="37" animBg="1" advAuto="0"/>
      <p:bldP spid="378" grpId="8" animBg="1" advAuto="0"/>
      <p:bldP spid="378" grpId="38" animBg="1" advAuto="0"/>
      <p:bldP spid="379" grpId="9" animBg="1" advAuto="0"/>
      <p:bldP spid="379" grpId="39" animBg="1" advAuto="0"/>
      <p:bldP spid="380" grpId="10" animBg="1" advAuto="0"/>
      <p:bldP spid="380" grpId="40" animBg="1" advAuto="0"/>
      <p:bldP spid="381" grpId="11" animBg="1" advAuto="0"/>
      <p:bldP spid="381" grpId="41" animBg="1" advAuto="0"/>
      <p:bldP spid="382" grpId="12" animBg="1" advAuto="0"/>
      <p:bldP spid="382" grpId="42" animBg="1" advAuto="0"/>
      <p:bldP spid="383" grpId="13" animBg="1" advAuto="0"/>
      <p:bldP spid="383" grpId="43" animBg="1" advAuto="0"/>
      <p:bldP spid="384" grpId="14" animBg="1" advAuto="0"/>
      <p:bldP spid="384" grpId="44" animBg="1" advAuto="0"/>
      <p:bldP spid="385" grpId="15" animBg="1" advAuto="0"/>
      <p:bldP spid="385" grpId="45" animBg="1" advAuto="0"/>
      <p:bldP spid="386" grpId="16" animBg="1" advAuto="0"/>
      <p:bldP spid="386" grpId="46" animBg="1" advAuto="0"/>
      <p:bldP spid="387" grpId="62" animBg="1" advAuto="0"/>
      <p:bldP spid="388" grpId="64"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p:nvPr/>
        </p:nvSpPr>
        <p:spPr>
          <a:xfrm>
            <a:off x="101600" y="202964"/>
            <a:ext cx="12801600" cy="351813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solidFill>
                  <a:srgbClr val="000000"/>
                </a:solidFill>
              </a:defRPr>
            </a:pPr>
            <a:r>
              <a:rPr sz="4400" b="1">
                <a:latin typeface="Arial"/>
                <a:ea typeface="Arial"/>
                <a:cs typeface="Arial"/>
                <a:sym typeface="Arial"/>
              </a:rPr>
              <a:t>How dependent are we on foreign oil?</a:t>
            </a:r>
          </a:p>
          <a:p>
            <a:pPr lvl="0" algn="l" defTabSz="457200">
              <a:defRPr sz="1800">
                <a:solidFill>
                  <a:srgbClr val="000000"/>
                </a:solidFill>
              </a:defRPr>
            </a:pPr>
            <a:endParaRPr sz="4400" b="1">
              <a:latin typeface="Arial"/>
              <a:ea typeface="Arial"/>
              <a:cs typeface="Arial"/>
              <a:sym typeface="Arial"/>
            </a:endParaRPr>
          </a:p>
          <a:p>
            <a:pPr lvl="0" algn="l" defTabSz="457200">
              <a:defRPr sz="1800">
                <a:solidFill>
                  <a:srgbClr val="000000"/>
                </a:solidFill>
              </a:defRPr>
            </a:pPr>
            <a:r>
              <a:rPr sz="3000">
                <a:latin typeface="Arial"/>
                <a:ea typeface="Arial"/>
                <a:cs typeface="Arial"/>
                <a:sym typeface="Arial"/>
              </a:rPr>
              <a:t>The United States relied on net imports (imports minus exports) for about 45% of the petroleum (crude oil and petroleum products) that we consumed in 2011. Just over half of these imports came from the Western Hemisphere. Our dependence on foreign petroleum has declined since peaking in 2005.</a:t>
            </a:r>
          </a:p>
        </p:txBody>
      </p:sp>
      <p:pic>
        <p:nvPicPr>
          <p:cNvPr id="393" name="imports_domestic_petro_shares_demand-large.png"/>
          <p:cNvPicPr/>
          <p:nvPr/>
        </p:nvPicPr>
        <p:blipFill>
          <a:blip r:embed="rId2">
            <a:extLst/>
          </a:blip>
          <a:stretch>
            <a:fillRect/>
          </a:stretch>
        </p:blipFill>
        <p:spPr>
          <a:xfrm>
            <a:off x="1168400" y="3901871"/>
            <a:ext cx="4152900" cy="5124857"/>
          </a:xfrm>
          <a:prstGeom prst="rect">
            <a:avLst/>
          </a:prstGeom>
          <a:ln w="12700">
            <a:miter lim="400000"/>
          </a:ln>
        </p:spPr>
      </p:pic>
      <p:pic>
        <p:nvPicPr>
          <p:cNvPr id="394" name="sources_of_petroleum_net-large.png"/>
          <p:cNvPicPr/>
          <p:nvPr/>
        </p:nvPicPr>
        <p:blipFill>
          <a:blip r:embed="rId3">
            <a:extLst/>
          </a:blip>
          <a:stretch>
            <a:fillRect/>
          </a:stretch>
        </p:blipFill>
        <p:spPr>
          <a:xfrm>
            <a:off x="6593326" y="3596829"/>
            <a:ext cx="5232401" cy="5722242"/>
          </a:xfrm>
          <a:prstGeom prst="rect">
            <a:avLst/>
          </a:prstGeom>
          <a:ln w="12700">
            <a:miter lim="400000"/>
          </a:ln>
        </p:spPr>
      </p:pic>
      <p:sp>
        <p:nvSpPr>
          <p:cNvPr id="395" name="Shape 395"/>
          <p:cNvSpPr/>
          <p:nvPr/>
        </p:nvSpPr>
        <p:spPr>
          <a:xfrm>
            <a:off x="6959599" y="4210049"/>
            <a:ext cx="4483102" cy="44831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srgbClr val="000000">
                <a:alpha val="0"/>
              </a:srgbClr>
            </a:solidFill>
            <a:miter lim="400000"/>
          </a:ln>
          <a:effectLst>
            <a:outerShdw blurRad="127000" dist="177800" dir="3300000" rotWithShape="0">
              <a:srgbClr val="000000">
                <a:alpha val="64999"/>
              </a:srgbClr>
            </a:outerShdw>
          </a:effectLst>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xit" presetSubtype="16" fill="hold" grpId="1" nodeType="clickEffect">
                                  <p:stCondLst>
                                    <p:cond delay="0"/>
                                  </p:stCondLst>
                                  <p:iterate>
                                    <p:tmAbs val="0"/>
                                  </p:iterate>
                                  <p:childTnLst>
                                    <p:animEffect transition="out" filter="box(in)">
                                      <p:cBhvr>
                                        <p:cTn id="6" dur="1000" fill="hold"/>
                                        <p:tgtEl>
                                          <p:spTgt spid="395"/>
                                        </p:tgtEl>
                                      </p:cBhvr>
                                    </p:animEffect>
                                    <p:set>
                                      <p:cBhvr>
                                        <p:cTn id="7" fill="hold">
                                          <p:stCondLst>
                                            <p:cond delay="999"/>
                                          </p:stCondLst>
                                        </p:cTn>
                                        <p:tgtEl>
                                          <p:spTgt spid="3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p:nvPr/>
        </p:nvSpPr>
        <p:spPr>
          <a:xfrm>
            <a:off x="288726" y="172342"/>
            <a:ext cx="12420601" cy="939075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defTabSz="457200">
              <a:defRPr sz="1800">
                <a:solidFill>
                  <a:srgbClr val="000000"/>
                </a:solidFill>
              </a:defRPr>
            </a:pPr>
            <a:r>
              <a:rPr sz="5500" b="1">
                <a:latin typeface="Arial"/>
                <a:ea typeface="Arial"/>
                <a:cs typeface="Arial"/>
                <a:sym typeface="Arial"/>
              </a:rPr>
              <a:t>Top Sources of Net Crude Oil and Petroleum Product Imports:</a:t>
            </a:r>
          </a:p>
          <a:p>
            <a:pPr lvl="0" algn="l" defTabSz="457200">
              <a:defRPr sz="1800">
                <a:solidFill>
                  <a:srgbClr val="000000"/>
                </a:solidFill>
              </a:defRPr>
            </a:pPr>
            <a:endParaRPr sz="4800">
              <a:latin typeface="Arial"/>
              <a:ea typeface="Arial"/>
              <a:cs typeface="Arial"/>
              <a:sym typeface="Arial"/>
            </a:endParaRPr>
          </a:p>
          <a:p>
            <a:pPr marL="457200" lvl="0" indent="-317500" algn="l" defTabSz="457200">
              <a:buSzPct val="100000"/>
              <a:buChar char="•"/>
              <a:tabLst>
                <a:tab pos="139700" algn="l"/>
                <a:tab pos="457200" algn="l"/>
              </a:tabLst>
              <a:defRPr sz="1800">
                <a:solidFill>
                  <a:srgbClr val="000000"/>
                </a:solidFill>
              </a:defRPr>
            </a:pPr>
            <a:r>
              <a:rPr sz="4700">
                <a:latin typeface="Arial"/>
                <a:ea typeface="Arial"/>
                <a:cs typeface="Arial"/>
                <a:sym typeface="Arial"/>
              </a:rPr>
              <a:t>Canada (29%)</a:t>
            </a:r>
          </a:p>
          <a:p>
            <a:pPr marL="457200" lvl="0" indent="-317500" algn="l" defTabSz="457200">
              <a:buSzPct val="100000"/>
              <a:buChar char="•"/>
              <a:tabLst>
                <a:tab pos="139700" algn="l"/>
                <a:tab pos="457200" algn="l"/>
              </a:tabLst>
              <a:defRPr sz="1800">
                <a:solidFill>
                  <a:srgbClr val="000000"/>
                </a:solidFill>
              </a:defRPr>
            </a:pPr>
            <a:r>
              <a:rPr sz="4700">
                <a:latin typeface="Arial"/>
                <a:ea typeface="Arial"/>
                <a:cs typeface="Arial"/>
                <a:sym typeface="Arial"/>
              </a:rPr>
              <a:t>Saudi Arabia (14%)</a:t>
            </a:r>
          </a:p>
          <a:p>
            <a:pPr marL="457200" lvl="0" indent="-317500" algn="l" defTabSz="457200">
              <a:buSzPct val="100000"/>
              <a:buChar char="•"/>
              <a:tabLst>
                <a:tab pos="139700" algn="l"/>
                <a:tab pos="457200" algn="l"/>
              </a:tabLst>
              <a:defRPr sz="1800">
                <a:solidFill>
                  <a:srgbClr val="000000"/>
                </a:solidFill>
              </a:defRPr>
            </a:pPr>
            <a:r>
              <a:rPr sz="4700">
                <a:latin typeface="Arial"/>
                <a:ea typeface="Arial"/>
                <a:cs typeface="Arial"/>
                <a:sym typeface="Arial"/>
              </a:rPr>
              <a:t>Venezuela (11%)</a:t>
            </a:r>
          </a:p>
          <a:p>
            <a:pPr marL="457200" lvl="0" indent="-317500" algn="l" defTabSz="457200">
              <a:buSzPct val="100000"/>
              <a:buChar char="•"/>
              <a:tabLst>
                <a:tab pos="139700" algn="l"/>
                <a:tab pos="457200" algn="l"/>
              </a:tabLst>
              <a:defRPr sz="1800">
                <a:solidFill>
                  <a:srgbClr val="000000"/>
                </a:solidFill>
              </a:defRPr>
            </a:pPr>
            <a:r>
              <a:rPr sz="4700">
                <a:latin typeface="Arial"/>
                <a:ea typeface="Arial"/>
                <a:cs typeface="Arial"/>
                <a:sym typeface="Arial"/>
              </a:rPr>
              <a:t>Nigeria (10%)</a:t>
            </a:r>
          </a:p>
          <a:p>
            <a:pPr marL="457200" lvl="0" indent="-317500" algn="l" defTabSz="457200">
              <a:buSzPct val="100000"/>
              <a:buChar char="•"/>
              <a:tabLst>
                <a:tab pos="139700" algn="l"/>
                <a:tab pos="457200" algn="l"/>
              </a:tabLst>
              <a:defRPr sz="1800">
                <a:solidFill>
                  <a:srgbClr val="000000"/>
                </a:solidFill>
              </a:defRPr>
            </a:pPr>
            <a:r>
              <a:rPr sz="4700">
                <a:latin typeface="Arial"/>
                <a:ea typeface="Arial"/>
                <a:cs typeface="Arial"/>
                <a:sym typeface="Arial"/>
              </a:rPr>
              <a:t>Mexico (8%)</a:t>
            </a:r>
          </a:p>
          <a:p>
            <a:pPr marL="457200" lvl="0" indent="-317500" algn="l" defTabSz="457200">
              <a:buSzPct val="100000"/>
              <a:buChar char="•"/>
              <a:tabLst>
                <a:tab pos="139700" algn="l"/>
                <a:tab pos="457200" algn="l"/>
              </a:tabLst>
              <a:defRPr sz="1800">
                <a:solidFill>
                  <a:srgbClr val="000000"/>
                </a:solidFill>
              </a:defRPr>
            </a:pPr>
            <a:endParaRPr sz="4700">
              <a:latin typeface="Arial"/>
              <a:ea typeface="Arial"/>
              <a:cs typeface="Arial"/>
              <a:sym typeface="Arial"/>
            </a:endParaRPr>
          </a:p>
          <a:p>
            <a:pPr lvl="0" algn="l" defTabSz="457200">
              <a:defRPr sz="1800">
                <a:solidFill>
                  <a:srgbClr val="000000"/>
                </a:solidFill>
              </a:defRPr>
            </a:pPr>
            <a:r>
              <a:rPr sz="4800">
                <a:latin typeface="Arial"/>
                <a:ea typeface="Arial"/>
                <a:cs typeface="Arial"/>
                <a:sym typeface="Arial"/>
              </a:rPr>
              <a:t>It is usually impossible to tell whether the petroleum products you use came from domestic or imported sources of oil once they are refined.</a:t>
            </a:r>
          </a:p>
        </p:txBody>
      </p:sp>
      <p:sp>
        <p:nvSpPr>
          <p:cNvPr id="398" name="Shape 398"/>
          <p:cNvSpPr/>
          <p:nvPr/>
        </p:nvSpPr>
        <p:spPr>
          <a:xfrm>
            <a:off x="749300" y="2403222"/>
            <a:ext cx="5753100" cy="635000"/>
          </a:xfrm>
          <a:prstGeom prst="rect">
            <a:avLst/>
          </a:prstGeom>
          <a:solidFill>
            <a:srgbClr val="FFFFFF"/>
          </a:solidFill>
          <a:ln w="25400">
            <a:solidFill>
              <a:srgbClr val="FFFFFF"/>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399" name="Shape 399"/>
          <p:cNvSpPr/>
          <p:nvPr/>
        </p:nvSpPr>
        <p:spPr>
          <a:xfrm rot="20984">
            <a:off x="749417" y="3095409"/>
            <a:ext cx="5753101" cy="596901"/>
          </a:xfrm>
          <a:prstGeom prst="rect">
            <a:avLst/>
          </a:prstGeom>
          <a:solidFill>
            <a:srgbClr val="FFFFFF"/>
          </a:solidFill>
          <a:ln w="25400">
            <a:solidFill>
              <a:srgbClr val="FFFFFF"/>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400" name="Shape 400"/>
          <p:cNvSpPr/>
          <p:nvPr/>
        </p:nvSpPr>
        <p:spPr>
          <a:xfrm rot="20984">
            <a:off x="751068" y="3893019"/>
            <a:ext cx="5753101" cy="596901"/>
          </a:xfrm>
          <a:prstGeom prst="rect">
            <a:avLst/>
          </a:prstGeom>
          <a:solidFill>
            <a:srgbClr val="FFFFFF"/>
          </a:solidFill>
          <a:ln w="25400">
            <a:solidFill>
              <a:srgbClr val="FFFFFF"/>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401" name="Shape 401"/>
          <p:cNvSpPr/>
          <p:nvPr/>
        </p:nvSpPr>
        <p:spPr>
          <a:xfrm rot="20984">
            <a:off x="751068" y="4605193"/>
            <a:ext cx="5753101" cy="596901"/>
          </a:xfrm>
          <a:prstGeom prst="rect">
            <a:avLst/>
          </a:prstGeom>
          <a:solidFill>
            <a:srgbClr val="FFFFFF"/>
          </a:solidFill>
          <a:ln w="25400">
            <a:solidFill>
              <a:srgbClr val="FFFFFF"/>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402" name="Shape 402"/>
          <p:cNvSpPr/>
          <p:nvPr/>
        </p:nvSpPr>
        <p:spPr>
          <a:xfrm rot="20984">
            <a:off x="751068" y="5342767"/>
            <a:ext cx="5753101" cy="596901"/>
          </a:xfrm>
          <a:prstGeom prst="rect">
            <a:avLst/>
          </a:prstGeom>
          <a:solidFill>
            <a:srgbClr val="FFFFFF"/>
          </a:solidFill>
          <a:ln w="25400">
            <a:solidFill>
              <a:srgbClr val="FFFFFF"/>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39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3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3" nodeType="clickEffect">
                                  <p:stCondLst>
                                    <p:cond delay="0"/>
                                  </p:stCondLst>
                                  <p:iterate>
                                    <p:tmAbs val="0"/>
                                  </p:iterate>
                                  <p:childTnLst>
                                    <p:set>
                                      <p:cBhvr>
                                        <p:cTn id="14" fill="hold">
                                          <p:stCondLst>
                                            <p:cond delay="0"/>
                                          </p:stCondLst>
                                        </p:cTn>
                                        <p:tgtEl>
                                          <p:spTgt spid="40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40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5" nodeType="clickEffect">
                                  <p:stCondLst>
                                    <p:cond delay="0"/>
                                  </p:stCondLst>
                                  <p:iterate>
                                    <p:tmAbs val="0"/>
                                  </p:iterate>
                                  <p:childTnLst>
                                    <p:set>
                                      <p:cBhvr>
                                        <p:cTn id="22" fill="hold">
                                          <p:stCondLst>
                                            <p:cond delay="0"/>
                                          </p:stCondLst>
                                        </p:cTn>
                                        <p:tgtEl>
                                          <p:spTgt spid="4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1" animBg="1" advAuto="0"/>
      <p:bldP spid="399" grpId="2" animBg="1" advAuto="0"/>
      <p:bldP spid="400" grpId="3" animBg="1" advAuto="0"/>
      <p:bldP spid="401" grpId="4" animBg="1" advAuto="0"/>
      <p:bldP spid="402" grpId="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depend_on_imports_1949-2011-large.png"/>
          <p:cNvPicPr/>
          <p:nvPr/>
        </p:nvPicPr>
        <p:blipFill>
          <a:blip r:embed="rId2">
            <a:extLst/>
          </a:blip>
          <a:stretch>
            <a:fillRect/>
          </a:stretch>
        </p:blipFill>
        <p:spPr>
          <a:xfrm>
            <a:off x="1293090" y="105833"/>
            <a:ext cx="10418620" cy="9550401"/>
          </a:xfrm>
          <a:prstGeom prst="rect">
            <a:avLst/>
          </a:prstGeom>
          <a:ln w="12700">
            <a:miter lim="400000"/>
          </a:ln>
        </p:spPr>
      </p:pic>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406" name="Picture 405"/>
          <p:cNvPicPr/>
          <p:nvPr/>
        </p:nvPicPr>
        <p:blipFill>
          <a:blip r:embed="rId4">
            <a:extLst/>
          </a:blip>
          <a:stretch>
            <a:fillRect/>
          </a:stretch>
        </p:blipFill>
        <p:spPr>
          <a:xfrm>
            <a:off x="228600" y="50800"/>
            <a:ext cx="12547600" cy="7683500"/>
          </a:xfrm>
          <a:prstGeom prst="rect">
            <a:avLst/>
          </a:prstGeom>
          <a:effectLst>
            <a:outerShdw blurRad="127000" dist="177800" dir="3300000" rotWithShape="0">
              <a:srgbClr val="000000">
                <a:alpha val="64999"/>
              </a:srgbClr>
            </a:outerShdw>
          </a:effectLst>
        </p:spPr>
      </p:pic>
      <p:pic>
        <p:nvPicPr>
          <p:cNvPr id="407" name="Picture 406"/>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408" name="Shape 408"/>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409" name="Shape 409"/>
          <p:cNvSpPr/>
          <p:nvPr/>
        </p:nvSpPr>
        <p:spPr>
          <a:xfrm>
            <a:off x="635000" y="584200"/>
            <a:ext cx="116205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SECONDS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(write letter and state abbreviation for answer)</a:t>
            </a:r>
          </a:p>
        </p:txBody>
      </p:sp>
      <p:sp>
        <p:nvSpPr>
          <p:cNvPr id="410" name="Shape 410"/>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411" name="Shape 411"/>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412" name="Shape 412"/>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413" name="Shape 413"/>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414" name="Shape 414"/>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415" name="Shape 415"/>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416" name="Shape 416"/>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417" name="Shape 417"/>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418" name="Shape 418"/>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419" name="Shape 419"/>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420" name="Shape 420"/>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421" name="Shape 421"/>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422" name="Shape 422"/>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423" name="Shape 423"/>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424" name="Shape 424"/>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425" name="Shape 425"/>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426" name="Shape 426"/>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427" name="Shape 427"/>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428" name="Shape 428"/>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429" name="Shape 429"/>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430" name="Shape 430"/>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431" name="Shape 431"/>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432" name="Shape 432"/>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433" name="Shape 433"/>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434" name="Shape 434"/>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435" name="Shape 435"/>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436" name="Shape 436"/>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437" name="Shape 437"/>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438" name="Shape 438"/>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439" name="Shape 439"/>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440" name="Shape 440"/>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441" name="Shape 441"/>
          <p:cNvSpPr/>
          <p:nvPr/>
        </p:nvSpPr>
        <p:spPr>
          <a:xfrm>
            <a:off x="723900" y="60071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D. Wyoming</a:t>
            </a:r>
          </a:p>
        </p:txBody>
      </p:sp>
      <p:sp>
        <p:nvSpPr>
          <p:cNvPr id="442" name="Shape 442"/>
          <p:cNvSpPr/>
          <p:nvPr/>
        </p:nvSpPr>
        <p:spPr>
          <a:xfrm>
            <a:off x="1928018" y="1473200"/>
            <a:ext cx="9207501" cy="4394200"/>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p>
            <a:pPr lvl="0" defTabSz="457200">
              <a:defRPr sz="1800">
                <a:solidFill>
                  <a:srgbClr val="000000"/>
                </a:solidFill>
              </a:defRPr>
            </a:pPr>
            <a:r>
              <a:rPr sz="4900" b="1">
                <a:solidFill>
                  <a:srgbClr val="FFFFFF"/>
                </a:solidFill>
                <a:latin typeface="Gill Sans"/>
                <a:ea typeface="Gill Sans"/>
                <a:cs typeface="Gill Sans"/>
                <a:sym typeface="Gill Sans"/>
              </a:rPr>
              <a:t>Which US state produces the most coal?</a:t>
            </a:r>
          </a:p>
          <a:p>
            <a:pPr lvl="0" algn="l" defTabSz="457200">
              <a:defRPr sz="1800">
                <a:solidFill>
                  <a:srgbClr val="000000"/>
                </a:solidFill>
              </a:defRPr>
            </a:pPr>
            <a:r>
              <a:rPr sz="4900">
                <a:solidFill>
                  <a:srgbClr val="FFFFFF"/>
                </a:solidFill>
                <a:latin typeface="Gill Sans"/>
                <a:ea typeface="Gill Sans"/>
                <a:cs typeface="Gill Sans"/>
                <a:sym typeface="Gill Sans"/>
              </a:rPr>
              <a:t>A.  Kentucky (KY)</a:t>
            </a:r>
          </a:p>
          <a:p>
            <a:pPr lvl="0" algn="l" defTabSz="457200">
              <a:defRPr sz="1800">
                <a:solidFill>
                  <a:srgbClr val="000000"/>
                </a:solidFill>
              </a:defRPr>
            </a:pPr>
            <a:r>
              <a:rPr sz="4900">
                <a:solidFill>
                  <a:srgbClr val="FFFFFF"/>
                </a:solidFill>
                <a:latin typeface="Gill Sans"/>
                <a:ea typeface="Gill Sans"/>
                <a:cs typeface="Gill Sans"/>
                <a:sym typeface="Gill Sans"/>
              </a:rPr>
              <a:t>B.  Pennsylvania (PA)</a:t>
            </a:r>
          </a:p>
          <a:p>
            <a:pPr lvl="0" algn="l" defTabSz="457200">
              <a:defRPr sz="1800">
                <a:solidFill>
                  <a:srgbClr val="000000"/>
                </a:solidFill>
              </a:defRPr>
            </a:pPr>
            <a:r>
              <a:rPr sz="4900">
                <a:solidFill>
                  <a:srgbClr val="FFFFFF"/>
                </a:solidFill>
                <a:latin typeface="Gill Sans"/>
                <a:ea typeface="Gill Sans"/>
                <a:cs typeface="Gill Sans"/>
                <a:sym typeface="Gill Sans"/>
              </a:rPr>
              <a:t>C.  West Virginia (WV)</a:t>
            </a:r>
          </a:p>
          <a:p>
            <a:pPr lvl="0" algn="l" defTabSz="457200">
              <a:defRPr sz="1800">
                <a:solidFill>
                  <a:srgbClr val="000000"/>
                </a:solidFill>
              </a:defRPr>
            </a:pPr>
            <a:r>
              <a:rPr sz="4900">
                <a:solidFill>
                  <a:srgbClr val="FFFFFF"/>
                </a:solidFill>
                <a:latin typeface="Gill Sans"/>
                <a:ea typeface="Gill Sans"/>
                <a:cs typeface="Gill Sans"/>
                <a:sym typeface="Gill Sans"/>
              </a:rPr>
              <a:t>D.  Wyoming (WY)</a:t>
            </a:r>
          </a:p>
        </p:txBody>
      </p:sp>
      <p:pic>
        <p:nvPicPr>
          <p:cNvPr id="443"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938000" y="8331200"/>
            <a:ext cx="1346200" cy="1346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408"/>
                                        </p:tgtEl>
                                      </p:cBhvr>
                                    </p:animEffect>
                                    <p:set>
                                      <p:cBhvr>
                                        <p:cTn id="7" fill="hold">
                                          <p:stCondLst>
                                            <p:cond delay="999"/>
                                          </p:stCondLst>
                                        </p:cTn>
                                        <p:tgtEl>
                                          <p:spTgt spid="408"/>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425"/>
                                        </p:tgtEl>
                                        <p:attrNameLst>
                                          <p:attrName>style.visibility</p:attrName>
                                        </p:attrNameLst>
                                      </p:cBhvr>
                                      <p:to>
                                        <p:strVal val="visible"/>
                                      </p:to>
                                    </p:set>
                                    <p:animEffect transition="in" filter="dissolve">
                                      <p:cBhvr>
                                        <p:cTn id="11" dur="1000"/>
                                        <p:tgtEl>
                                          <p:spTgt spid="425"/>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426"/>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427"/>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428"/>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429"/>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430"/>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431"/>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432"/>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433"/>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434"/>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435"/>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436"/>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437"/>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438"/>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439"/>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410"/>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411"/>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412"/>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413"/>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414"/>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415"/>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416"/>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417"/>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418"/>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419"/>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420"/>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421"/>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422"/>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423"/>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42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425"/>
                                        </p:tgtEl>
                                      </p:cBhvr>
                                    </p:animEffect>
                                    <p:set>
                                      <p:cBhvr>
                                        <p:cTn id="103" fill="hold">
                                          <p:stCondLst>
                                            <p:cond delay="898"/>
                                          </p:stCondLst>
                                        </p:cTn>
                                        <p:tgtEl>
                                          <p:spTgt spid="425"/>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426"/>
                                        </p:tgtEl>
                                      </p:cBhvr>
                                    </p:animEffect>
                                    <p:set>
                                      <p:cBhvr>
                                        <p:cTn id="107" fill="hold">
                                          <p:stCondLst>
                                            <p:cond delay="898"/>
                                          </p:stCondLst>
                                        </p:cTn>
                                        <p:tgtEl>
                                          <p:spTgt spid="426"/>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427"/>
                                        </p:tgtEl>
                                      </p:cBhvr>
                                    </p:animEffect>
                                    <p:set>
                                      <p:cBhvr>
                                        <p:cTn id="111" fill="hold">
                                          <p:stCondLst>
                                            <p:cond delay="898"/>
                                          </p:stCondLst>
                                        </p:cTn>
                                        <p:tgtEl>
                                          <p:spTgt spid="427"/>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428"/>
                                        </p:tgtEl>
                                      </p:cBhvr>
                                    </p:animEffect>
                                    <p:set>
                                      <p:cBhvr>
                                        <p:cTn id="115" fill="hold">
                                          <p:stCondLst>
                                            <p:cond delay="898"/>
                                          </p:stCondLst>
                                        </p:cTn>
                                        <p:tgtEl>
                                          <p:spTgt spid="428"/>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429"/>
                                        </p:tgtEl>
                                      </p:cBhvr>
                                    </p:animEffect>
                                    <p:set>
                                      <p:cBhvr>
                                        <p:cTn id="119" fill="hold">
                                          <p:stCondLst>
                                            <p:cond delay="898"/>
                                          </p:stCondLst>
                                        </p:cTn>
                                        <p:tgtEl>
                                          <p:spTgt spid="429"/>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430"/>
                                        </p:tgtEl>
                                      </p:cBhvr>
                                    </p:animEffect>
                                    <p:set>
                                      <p:cBhvr>
                                        <p:cTn id="123" fill="hold">
                                          <p:stCondLst>
                                            <p:cond delay="898"/>
                                          </p:stCondLst>
                                        </p:cTn>
                                        <p:tgtEl>
                                          <p:spTgt spid="430"/>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431"/>
                                        </p:tgtEl>
                                      </p:cBhvr>
                                    </p:animEffect>
                                    <p:set>
                                      <p:cBhvr>
                                        <p:cTn id="127" fill="hold">
                                          <p:stCondLst>
                                            <p:cond delay="898"/>
                                          </p:stCondLst>
                                        </p:cTn>
                                        <p:tgtEl>
                                          <p:spTgt spid="431"/>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432"/>
                                        </p:tgtEl>
                                      </p:cBhvr>
                                    </p:animEffect>
                                    <p:set>
                                      <p:cBhvr>
                                        <p:cTn id="131" fill="hold">
                                          <p:stCondLst>
                                            <p:cond delay="898"/>
                                          </p:stCondLst>
                                        </p:cTn>
                                        <p:tgtEl>
                                          <p:spTgt spid="432"/>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433"/>
                                        </p:tgtEl>
                                      </p:cBhvr>
                                    </p:animEffect>
                                    <p:set>
                                      <p:cBhvr>
                                        <p:cTn id="135" fill="hold">
                                          <p:stCondLst>
                                            <p:cond delay="898"/>
                                          </p:stCondLst>
                                        </p:cTn>
                                        <p:tgtEl>
                                          <p:spTgt spid="433"/>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434"/>
                                        </p:tgtEl>
                                      </p:cBhvr>
                                    </p:animEffect>
                                    <p:set>
                                      <p:cBhvr>
                                        <p:cTn id="139" fill="hold">
                                          <p:stCondLst>
                                            <p:cond delay="898"/>
                                          </p:stCondLst>
                                        </p:cTn>
                                        <p:tgtEl>
                                          <p:spTgt spid="434"/>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435"/>
                                        </p:tgtEl>
                                      </p:cBhvr>
                                    </p:animEffect>
                                    <p:set>
                                      <p:cBhvr>
                                        <p:cTn id="143" fill="hold">
                                          <p:stCondLst>
                                            <p:cond delay="898"/>
                                          </p:stCondLst>
                                        </p:cTn>
                                        <p:tgtEl>
                                          <p:spTgt spid="435"/>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436"/>
                                        </p:tgtEl>
                                      </p:cBhvr>
                                    </p:animEffect>
                                    <p:set>
                                      <p:cBhvr>
                                        <p:cTn id="147" fill="hold">
                                          <p:stCondLst>
                                            <p:cond delay="898"/>
                                          </p:stCondLst>
                                        </p:cTn>
                                        <p:tgtEl>
                                          <p:spTgt spid="436"/>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437"/>
                                        </p:tgtEl>
                                      </p:cBhvr>
                                    </p:animEffect>
                                    <p:set>
                                      <p:cBhvr>
                                        <p:cTn id="151" fill="hold">
                                          <p:stCondLst>
                                            <p:cond delay="898"/>
                                          </p:stCondLst>
                                        </p:cTn>
                                        <p:tgtEl>
                                          <p:spTgt spid="437"/>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438"/>
                                        </p:tgtEl>
                                      </p:cBhvr>
                                    </p:animEffect>
                                    <p:set>
                                      <p:cBhvr>
                                        <p:cTn id="155" fill="hold">
                                          <p:stCondLst>
                                            <p:cond delay="898"/>
                                          </p:stCondLst>
                                        </p:cTn>
                                        <p:tgtEl>
                                          <p:spTgt spid="438"/>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439"/>
                                        </p:tgtEl>
                                      </p:cBhvr>
                                    </p:animEffect>
                                    <p:set>
                                      <p:cBhvr>
                                        <p:cTn id="159" fill="hold">
                                          <p:stCondLst>
                                            <p:cond delay="898"/>
                                          </p:stCondLst>
                                        </p:cTn>
                                        <p:tgtEl>
                                          <p:spTgt spid="439"/>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410"/>
                                        </p:tgtEl>
                                      </p:cBhvr>
                                    </p:animEffect>
                                    <p:set>
                                      <p:cBhvr>
                                        <p:cTn id="163" fill="hold">
                                          <p:stCondLst>
                                            <p:cond delay="898"/>
                                          </p:stCondLst>
                                        </p:cTn>
                                        <p:tgtEl>
                                          <p:spTgt spid="410"/>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411"/>
                                        </p:tgtEl>
                                      </p:cBhvr>
                                    </p:animEffect>
                                    <p:set>
                                      <p:cBhvr>
                                        <p:cTn id="167" fill="hold">
                                          <p:stCondLst>
                                            <p:cond delay="898"/>
                                          </p:stCondLst>
                                        </p:cTn>
                                        <p:tgtEl>
                                          <p:spTgt spid="411"/>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412"/>
                                        </p:tgtEl>
                                      </p:cBhvr>
                                    </p:animEffect>
                                    <p:set>
                                      <p:cBhvr>
                                        <p:cTn id="171" fill="hold">
                                          <p:stCondLst>
                                            <p:cond delay="898"/>
                                          </p:stCondLst>
                                        </p:cTn>
                                        <p:tgtEl>
                                          <p:spTgt spid="412"/>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413"/>
                                        </p:tgtEl>
                                      </p:cBhvr>
                                    </p:animEffect>
                                    <p:set>
                                      <p:cBhvr>
                                        <p:cTn id="175" fill="hold">
                                          <p:stCondLst>
                                            <p:cond delay="898"/>
                                          </p:stCondLst>
                                        </p:cTn>
                                        <p:tgtEl>
                                          <p:spTgt spid="413"/>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414"/>
                                        </p:tgtEl>
                                      </p:cBhvr>
                                    </p:animEffect>
                                    <p:set>
                                      <p:cBhvr>
                                        <p:cTn id="179" fill="hold">
                                          <p:stCondLst>
                                            <p:cond delay="898"/>
                                          </p:stCondLst>
                                        </p:cTn>
                                        <p:tgtEl>
                                          <p:spTgt spid="414"/>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415"/>
                                        </p:tgtEl>
                                      </p:cBhvr>
                                    </p:animEffect>
                                    <p:set>
                                      <p:cBhvr>
                                        <p:cTn id="183" fill="hold">
                                          <p:stCondLst>
                                            <p:cond delay="898"/>
                                          </p:stCondLst>
                                        </p:cTn>
                                        <p:tgtEl>
                                          <p:spTgt spid="415"/>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416"/>
                                        </p:tgtEl>
                                      </p:cBhvr>
                                    </p:animEffect>
                                    <p:set>
                                      <p:cBhvr>
                                        <p:cTn id="187" fill="hold">
                                          <p:stCondLst>
                                            <p:cond delay="898"/>
                                          </p:stCondLst>
                                        </p:cTn>
                                        <p:tgtEl>
                                          <p:spTgt spid="416"/>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417"/>
                                        </p:tgtEl>
                                      </p:cBhvr>
                                    </p:animEffect>
                                    <p:set>
                                      <p:cBhvr>
                                        <p:cTn id="191" fill="hold">
                                          <p:stCondLst>
                                            <p:cond delay="898"/>
                                          </p:stCondLst>
                                        </p:cTn>
                                        <p:tgtEl>
                                          <p:spTgt spid="417"/>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418"/>
                                        </p:tgtEl>
                                      </p:cBhvr>
                                    </p:animEffect>
                                    <p:set>
                                      <p:cBhvr>
                                        <p:cTn id="195" fill="hold">
                                          <p:stCondLst>
                                            <p:cond delay="898"/>
                                          </p:stCondLst>
                                        </p:cTn>
                                        <p:tgtEl>
                                          <p:spTgt spid="418"/>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419"/>
                                        </p:tgtEl>
                                      </p:cBhvr>
                                    </p:animEffect>
                                    <p:set>
                                      <p:cBhvr>
                                        <p:cTn id="199" fill="hold">
                                          <p:stCondLst>
                                            <p:cond delay="898"/>
                                          </p:stCondLst>
                                        </p:cTn>
                                        <p:tgtEl>
                                          <p:spTgt spid="419"/>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420"/>
                                        </p:tgtEl>
                                      </p:cBhvr>
                                    </p:animEffect>
                                    <p:set>
                                      <p:cBhvr>
                                        <p:cTn id="203" fill="hold">
                                          <p:stCondLst>
                                            <p:cond delay="898"/>
                                          </p:stCondLst>
                                        </p:cTn>
                                        <p:tgtEl>
                                          <p:spTgt spid="420"/>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421"/>
                                        </p:tgtEl>
                                      </p:cBhvr>
                                    </p:animEffect>
                                    <p:set>
                                      <p:cBhvr>
                                        <p:cTn id="207" fill="hold">
                                          <p:stCondLst>
                                            <p:cond delay="898"/>
                                          </p:stCondLst>
                                        </p:cTn>
                                        <p:tgtEl>
                                          <p:spTgt spid="421"/>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422"/>
                                        </p:tgtEl>
                                      </p:cBhvr>
                                    </p:animEffect>
                                    <p:set>
                                      <p:cBhvr>
                                        <p:cTn id="211" fill="hold">
                                          <p:stCondLst>
                                            <p:cond delay="898"/>
                                          </p:stCondLst>
                                        </p:cTn>
                                        <p:tgtEl>
                                          <p:spTgt spid="422"/>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423"/>
                                        </p:tgtEl>
                                      </p:cBhvr>
                                    </p:animEffect>
                                    <p:set>
                                      <p:cBhvr>
                                        <p:cTn id="215" fill="hold">
                                          <p:stCondLst>
                                            <p:cond delay="898"/>
                                          </p:stCondLst>
                                        </p:cTn>
                                        <p:tgtEl>
                                          <p:spTgt spid="423"/>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424"/>
                                        </p:tgtEl>
                                      </p:cBhvr>
                                    </p:animEffect>
                                    <p:set>
                                      <p:cBhvr>
                                        <p:cTn id="219" fill="hold">
                                          <p:stCondLst>
                                            <p:cond delay="898"/>
                                          </p:stCondLst>
                                        </p:cTn>
                                        <p:tgtEl>
                                          <p:spTgt spid="424"/>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440"/>
                                        </p:tgtEl>
                                        <p:attrNameLst>
                                          <p:attrName>style.visibility</p:attrName>
                                        </p:attrNameLst>
                                      </p:cBhvr>
                                      <p:to>
                                        <p:strVal val="visible"/>
                                      </p:to>
                                    </p:set>
                                    <p:anim calcmode="lin" valueType="num">
                                      <p:cBhvr>
                                        <p:cTn id="223" dur="1000" fill="hold"/>
                                        <p:tgtEl>
                                          <p:spTgt spid="440"/>
                                        </p:tgtEl>
                                        <p:attrNameLst>
                                          <p:attrName>ppt_x</p:attrName>
                                        </p:attrNameLst>
                                      </p:cBhvr>
                                      <p:tavLst>
                                        <p:tav tm="0">
                                          <p:val>
                                            <p:strVal val="#ppt_x"/>
                                          </p:val>
                                        </p:tav>
                                        <p:tav tm="100000">
                                          <p:val>
                                            <p:strVal val="#ppt_x"/>
                                          </p:val>
                                        </p:tav>
                                      </p:tavLst>
                                    </p:anim>
                                    <p:anim calcmode="lin" valueType="num">
                                      <p:cBhvr>
                                        <p:cTn id="224" dur="1000" fill="hold"/>
                                        <p:tgtEl>
                                          <p:spTgt spid="440"/>
                                        </p:tgtEl>
                                        <p:attrNameLst>
                                          <p:attrName>ppt_y</p:attrName>
                                        </p:attrNameLst>
                                      </p:cBhvr>
                                      <p:tavLst>
                                        <p:tav tm="0">
                                          <p:val>
                                            <p:strVal val="0-#ppt_h/2"/>
                                          </p:val>
                                        </p:tav>
                                        <p:tav tm="100000">
                                          <p:val>
                                            <p:strVal val="#ppt_y"/>
                                          </p:val>
                                        </p:tav>
                                      </p:tavLst>
                                    </p:anim>
                                  </p:childTnLst>
                                </p:cTn>
                              </p:par>
                            </p:childTnLst>
                          </p:cTn>
                        </p:par>
                        <p:par>
                          <p:cTn id="225" fill="hold">
                            <p:stCondLst>
                              <p:cond delay="27970"/>
                            </p:stCondLst>
                            <p:childTnLst>
                              <p:par>
                                <p:cTn id="226" presetID="1" presetClass="mediacall" presetSubtype="0" fill="hold" nodeType="afterEffect">
                                  <p:stCondLst>
                                    <p:cond delay="0"/>
                                  </p:stCondLst>
                                  <p:childTnLst>
                                    <p:cmd type="call" cmd="playFrom(0.0)">
                                      <p:cBhvr>
                                        <p:cTn id="227" dur="0" fill="hold"/>
                                        <p:tgtEl>
                                          <p:spTgt spid="443"/>
                                        </p:tgtEl>
                                      </p:cBhvr>
                                    </p:cmd>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grpId="64" nodeType="clickEffect">
                                  <p:stCondLst>
                                    <p:cond delay="0"/>
                                  </p:stCondLst>
                                  <p:iterate>
                                    <p:tmAbs val="0"/>
                                  </p:iterate>
                                  <p:childTnLst>
                                    <p:set>
                                      <p:cBhvr>
                                        <p:cTn id="231" fill="hold"/>
                                        <p:tgtEl>
                                          <p:spTgt spid="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443"/>
                </p:tgtEl>
              </p:cMediaNode>
            </p:audio>
          </p:childTnLst>
        </p:cTn>
      </p:par>
    </p:tnLst>
    <p:bldLst>
      <p:bldP spid="408" grpId="1" animBg="1" advAuto="0"/>
      <p:bldP spid="410" grpId="17" animBg="1" advAuto="0"/>
      <p:bldP spid="410" grpId="47" animBg="1" advAuto="0"/>
      <p:bldP spid="411" grpId="18" animBg="1" advAuto="0"/>
      <p:bldP spid="411" grpId="48" animBg="1" advAuto="0"/>
      <p:bldP spid="412" grpId="19" animBg="1" advAuto="0"/>
      <p:bldP spid="412" grpId="49" animBg="1" advAuto="0"/>
      <p:bldP spid="413" grpId="20" animBg="1" advAuto="0"/>
      <p:bldP spid="413" grpId="50" animBg="1" advAuto="0"/>
      <p:bldP spid="414" grpId="21" animBg="1" advAuto="0"/>
      <p:bldP spid="414" grpId="51" animBg="1" advAuto="0"/>
      <p:bldP spid="415" grpId="22" animBg="1" advAuto="0"/>
      <p:bldP spid="415" grpId="52" animBg="1" advAuto="0"/>
      <p:bldP spid="416" grpId="23" animBg="1" advAuto="0"/>
      <p:bldP spid="416" grpId="53" animBg="1" advAuto="0"/>
      <p:bldP spid="417" grpId="24" animBg="1" advAuto="0"/>
      <p:bldP spid="417" grpId="54" animBg="1" advAuto="0"/>
      <p:bldP spid="418" grpId="25" animBg="1" advAuto="0"/>
      <p:bldP spid="418" grpId="55" animBg="1" advAuto="0"/>
      <p:bldP spid="419" grpId="26" animBg="1" advAuto="0"/>
      <p:bldP spid="419" grpId="56" animBg="1" advAuto="0"/>
      <p:bldP spid="420" grpId="27" animBg="1" advAuto="0"/>
      <p:bldP spid="420" grpId="57" animBg="1" advAuto="0"/>
      <p:bldP spid="421" grpId="28" animBg="1" advAuto="0"/>
      <p:bldP spid="421" grpId="58" animBg="1" advAuto="0"/>
      <p:bldP spid="422" grpId="29" animBg="1" advAuto="0"/>
      <p:bldP spid="422" grpId="59" animBg="1" advAuto="0"/>
      <p:bldP spid="423" grpId="30" animBg="1" advAuto="0"/>
      <p:bldP spid="423" grpId="60" animBg="1" advAuto="0"/>
      <p:bldP spid="424" grpId="31" animBg="1" advAuto="0"/>
      <p:bldP spid="424" grpId="61" animBg="1" advAuto="0"/>
      <p:bldP spid="425" grpId="2" animBg="1" advAuto="0"/>
      <p:bldP spid="425" grpId="32" animBg="1" advAuto="0"/>
      <p:bldP spid="426" grpId="3" animBg="1" advAuto="0"/>
      <p:bldP spid="426" grpId="33" animBg="1" advAuto="0"/>
      <p:bldP spid="427" grpId="4" animBg="1" advAuto="0"/>
      <p:bldP spid="427" grpId="34" animBg="1" advAuto="0"/>
      <p:bldP spid="428" grpId="5" animBg="1" advAuto="0"/>
      <p:bldP spid="428" grpId="35" animBg="1" advAuto="0"/>
      <p:bldP spid="429" grpId="6" animBg="1" advAuto="0"/>
      <p:bldP spid="429" grpId="36" animBg="1" advAuto="0"/>
      <p:bldP spid="430" grpId="7" animBg="1" advAuto="0"/>
      <p:bldP spid="430" grpId="37" animBg="1" advAuto="0"/>
      <p:bldP spid="431" grpId="8" animBg="1" advAuto="0"/>
      <p:bldP spid="431" grpId="38" animBg="1" advAuto="0"/>
      <p:bldP spid="432" grpId="9" animBg="1" advAuto="0"/>
      <p:bldP spid="432" grpId="39" animBg="1" advAuto="0"/>
      <p:bldP spid="433" grpId="10" animBg="1" advAuto="0"/>
      <p:bldP spid="433" grpId="40" animBg="1" advAuto="0"/>
      <p:bldP spid="434" grpId="11" animBg="1" advAuto="0"/>
      <p:bldP spid="434" grpId="41" animBg="1" advAuto="0"/>
      <p:bldP spid="435" grpId="12" animBg="1" advAuto="0"/>
      <p:bldP spid="435" grpId="42" animBg="1" advAuto="0"/>
      <p:bldP spid="436" grpId="13" animBg="1" advAuto="0"/>
      <p:bldP spid="436" grpId="43" animBg="1" advAuto="0"/>
      <p:bldP spid="437" grpId="14" animBg="1" advAuto="0"/>
      <p:bldP spid="437" grpId="44" animBg="1" advAuto="0"/>
      <p:bldP spid="438" grpId="15" animBg="1" advAuto="0"/>
      <p:bldP spid="438" grpId="45" animBg="1" advAuto="0"/>
      <p:bldP spid="439" grpId="16" animBg="1" advAuto="0"/>
      <p:bldP spid="439" grpId="46" animBg="1" advAuto="0"/>
      <p:bldP spid="440" grpId="62" animBg="1" advAuto="0"/>
      <p:bldP spid="441" grpId="64"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droppedImage.png"/>
          <p:cNvPicPr/>
          <p:nvPr/>
        </p:nvPicPr>
        <p:blipFill>
          <a:blip r:embed="rId2">
            <a:extLst/>
          </a:blip>
          <a:stretch>
            <a:fillRect/>
          </a:stretch>
        </p:blipFill>
        <p:spPr>
          <a:xfrm>
            <a:off x="11801" y="812800"/>
            <a:ext cx="12968498" cy="8128000"/>
          </a:xfrm>
          <a:prstGeom prst="rect">
            <a:avLst/>
          </a:prstGeom>
          <a:ln w="12700">
            <a:miter lim="400000"/>
          </a:ln>
        </p:spPr>
      </p:pic>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coal_production_regions_large_map.png"/>
          <p:cNvPicPr/>
          <p:nvPr/>
        </p:nvPicPr>
        <p:blipFill>
          <a:blip r:embed="rId2">
            <a:extLst/>
          </a:blip>
          <a:stretch>
            <a:fillRect/>
          </a:stretch>
        </p:blipFill>
        <p:spPr>
          <a:xfrm>
            <a:off x="838200" y="114300"/>
            <a:ext cx="11328400" cy="9515857"/>
          </a:xfrm>
          <a:prstGeom prst="rect">
            <a:avLst/>
          </a:prstGeom>
          <a:ln w="12700">
            <a:miter lim="400000"/>
          </a:ln>
        </p:spPr>
      </p:pic>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droppedImage.png"/>
          <p:cNvPicPr/>
          <p:nvPr/>
        </p:nvPicPr>
        <p:blipFill>
          <a:blip r:embed="rId2">
            <a:extLst/>
          </a:blip>
          <a:stretch>
            <a:fillRect/>
          </a:stretch>
        </p:blipFill>
        <p:spPr>
          <a:xfrm>
            <a:off x="279400" y="2461166"/>
            <a:ext cx="12433300" cy="5857335"/>
          </a:xfrm>
          <a:prstGeom prst="rect">
            <a:avLst/>
          </a:prstGeom>
          <a:ln w="12700">
            <a:miter lim="400000"/>
          </a:ln>
          <a:effectLst>
            <a:outerShdw blurRad="127000" dist="76200" dir="2700000" rotWithShape="0">
              <a:srgbClr val="000000">
                <a:alpha val="75000"/>
              </a:srgbClr>
            </a:outerShdw>
          </a:effectLst>
        </p:spPr>
      </p:pic>
      <p:sp>
        <p:nvSpPr>
          <p:cNvPr id="50" name="Shape 50"/>
          <p:cNvSpPr/>
          <p:nvPr/>
        </p:nvSpPr>
        <p:spPr>
          <a:xfrm>
            <a:off x="143055" y="1422400"/>
            <a:ext cx="12720448" cy="787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500" b="1">
                <a:solidFill>
                  <a:srgbClr val="000000"/>
                </a:solidFill>
                <a:latin typeface="Helvetica Neue Light"/>
                <a:ea typeface="Helvetica Neue Light"/>
                <a:cs typeface="Helvetica Neue Light"/>
                <a:sym typeface="Helvetica Neue Light"/>
              </a:defRPr>
            </a:lvl1pPr>
          </a:lstStyle>
          <a:p>
            <a:pPr lvl="0">
              <a:defRPr sz="1800" b="0"/>
            </a:pPr>
            <a:r>
              <a:rPr sz="4500" b="1"/>
              <a:t>http://projects.nytimes.com/census/2010/map</a:t>
            </a:r>
          </a:p>
        </p:txBody>
      </p:sp>
      <p:pic>
        <p:nvPicPr>
          <p:cNvPr id="51" name="Picture 50"/>
          <p:cNvPicPr/>
          <p:nvPr/>
        </p:nvPicPr>
        <p:blipFill>
          <a:blip r:embed="rId3">
            <a:extLst/>
          </a:blip>
          <a:stretch>
            <a:fillRect/>
          </a:stretch>
        </p:blipFill>
        <p:spPr>
          <a:xfrm>
            <a:off x="139700" y="5435600"/>
            <a:ext cx="2222500" cy="26035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droppedImage.png"/>
          <p:cNvPicPr/>
          <p:nvPr/>
        </p:nvPicPr>
        <p:blipFill>
          <a:blip r:embed="rId2">
            <a:extLst/>
          </a:blip>
          <a:stretch>
            <a:fillRect/>
          </a:stretch>
        </p:blipFill>
        <p:spPr>
          <a:xfrm>
            <a:off x="0" y="215900"/>
            <a:ext cx="13550900" cy="9312231"/>
          </a:xfrm>
          <a:prstGeom prst="rect">
            <a:avLst/>
          </a:prstGeom>
          <a:ln w="12700">
            <a:miter lim="400000"/>
          </a:ln>
        </p:spPr>
      </p:pic>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451" name="Picture 450"/>
          <p:cNvPicPr/>
          <p:nvPr/>
        </p:nvPicPr>
        <p:blipFill>
          <a:blip r:embed="rId4">
            <a:extLst/>
          </a:blip>
          <a:stretch>
            <a:fillRect/>
          </a:stretch>
        </p:blipFill>
        <p:spPr>
          <a:xfrm>
            <a:off x="228600" y="50800"/>
            <a:ext cx="12547600" cy="7683500"/>
          </a:xfrm>
          <a:prstGeom prst="rect">
            <a:avLst/>
          </a:prstGeom>
          <a:effectLst>
            <a:outerShdw blurRad="127000" dist="177800" dir="3300000" rotWithShape="0">
              <a:srgbClr val="000000">
                <a:alpha val="64999"/>
              </a:srgbClr>
            </a:outerShdw>
          </a:effectLst>
        </p:spPr>
      </p:pic>
      <p:pic>
        <p:nvPicPr>
          <p:cNvPr id="452" name="Picture 451"/>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453" name="Shape 453"/>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454" name="Shape 454"/>
          <p:cNvSpPr/>
          <p:nvPr/>
        </p:nvSpPr>
        <p:spPr>
          <a:xfrm>
            <a:off x="736600" y="5842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SECONDS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(closest to the answer)</a:t>
            </a:r>
          </a:p>
        </p:txBody>
      </p:sp>
      <p:sp>
        <p:nvSpPr>
          <p:cNvPr id="455" name="Shape 455"/>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456" name="Shape 456"/>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457" name="Shape 457"/>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458" name="Shape 458"/>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459" name="Shape 459"/>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460" name="Shape 460"/>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461" name="Shape 461"/>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462" name="Shape 462"/>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463" name="Shape 463"/>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464" name="Shape 464"/>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465" name="Shape 465"/>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466" name="Shape 466"/>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467" name="Shape 467"/>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468" name="Shape 468"/>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469" name="Shape 469"/>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470" name="Shape 470"/>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471" name="Shape 471"/>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472" name="Shape 472"/>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473" name="Shape 473"/>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474" name="Shape 474"/>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475" name="Shape 475"/>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476" name="Shape 476"/>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477" name="Shape 477"/>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478" name="Shape 478"/>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479" name="Shape 479"/>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480" name="Shape 480"/>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481" name="Shape 481"/>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482" name="Shape 482"/>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483" name="Shape 483"/>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484" name="Shape 484"/>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485" name="Shape 485"/>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486" name="Shape 486"/>
          <p:cNvSpPr/>
          <p:nvPr/>
        </p:nvSpPr>
        <p:spPr>
          <a:xfrm>
            <a:off x="723900" y="58928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42%</a:t>
            </a:r>
          </a:p>
        </p:txBody>
      </p:sp>
      <p:pic>
        <p:nvPicPr>
          <p:cNvPr id="487"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811000" y="8204200"/>
            <a:ext cx="1346200" cy="1346200"/>
          </a:xfrm>
          <a:prstGeom prst="rect">
            <a:avLst/>
          </a:prstGeom>
        </p:spPr>
      </p:pic>
      <p:sp>
        <p:nvSpPr>
          <p:cNvPr id="488" name="Shape 488"/>
          <p:cNvSpPr/>
          <p:nvPr/>
        </p:nvSpPr>
        <p:spPr>
          <a:xfrm>
            <a:off x="823118" y="1676400"/>
            <a:ext cx="11417301" cy="3683000"/>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defRPr sz="8100" b="1">
                <a:latin typeface="Gill Sans"/>
                <a:ea typeface="Gill Sans"/>
                <a:cs typeface="Gill Sans"/>
                <a:sym typeface="Gill Sans"/>
              </a:defRPr>
            </a:lvl1pPr>
          </a:lstStyle>
          <a:p>
            <a:pPr lvl="0">
              <a:defRPr sz="1800" b="0">
                <a:solidFill>
                  <a:srgbClr val="000000"/>
                </a:solidFill>
              </a:defRPr>
            </a:pPr>
            <a:r>
              <a:rPr sz="8100" b="1">
                <a:solidFill>
                  <a:srgbClr val="FFFFFF"/>
                </a:solidFill>
              </a:rPr>
              <a:t>What % of U.S. electricity generation is from coal?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453"/>
                                        </p:tgtEl>
                                      </p:cBhvr>
                                    </p:animEffect>
                                    <p:set>
                                      <p:cBhvr>
                                        <p:cTn id="7" fill="hold">
                                          <p:stCondLst>
                                            <p:cond delay="999"/>
                                          </p:stCondLst>
                                        </p:cTn>
                                        <p:tgtEl>
                                          <p:spTgt spid="453"/>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470"/>
                                        </p:tgtEl>
                                        <p:attrNameLst>
                                          <p:attrName>style.visibility</p:attrName>
                                        </p:attrNameLst>
                                      </p:cBhvr>
                                      <p:to>
                                        <p:strVal val="visible"/>
                                      </p:to>
                                    </p:set>
                                    <p:animEffect transition="in" filter="dissolve">
                                      <p:cBhvr>
                                        <p:cTn id="11" dur="1000"/>
                                        <p:tgtEl>
                                          <p:spTgt spid="470"/>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471"/>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472"/>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473"/>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474"/>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475"/>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476"/>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477"/>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478"/>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479"/>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480"/>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481"/>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482"/>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483"/>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484"/>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455"/>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456"/>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457"/>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458"/>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459"/>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460"/>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461"/>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462"/>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463"/>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464"/>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465"/>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466"/>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467"/>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468"/>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46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470"/>
                                        </p:tgtEl>
                                      </p:cBhvr>
                                    </p:animEffect>
                                    <p:set>
                                      <p:cBhvr>
                                        <p:cTn id="103" fill="hold">
                                          <p:stCondLst>
                                            <p:cond delay="898"/>
                                          </p:stCondLst>
                                        </p:cTn>
                                        <p:tgtEl>
                                          <p:spTgt spid="470"/>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471"/>
                                        </p:tgtEl>
                                      </p:cBhvr>
                                    </p:animEffect>
                                    <p:set>
                                      <p:cBhvr>
                                        <p:cTn id="107" fill="hold">
                                          <p:stCondLst>
                                            <p:cond delay="898"/>
                                          </p:stCondLst>
                                        </p:cTn>
                                        <p:tgtEl>
                                          <p:spTgt spid="471"/>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472"/>
                                        </p:tgtEl>
                                      </p:cBhvr>
                                    </p:animEffect>
                                    <p:set>
                                      <p:cBhvr>
                                        <p:cTn id="111" fill="hold">
                                          <p:stCondLst>
                                            <p:cond delay="898"/>
                                          </p:stCondLst>
                                        </p:cTn>
                                        <p:tgtEl>
                                          <p:spTgt spid="472"/>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473"/>
                                        </p:tgtEl>
                                      </p:cBhvr>
                                    </p:animEffect>
                                    <p:set>
                                      <p:cBhvr>
                                        <p:cTn id="115" fill="hold">
                                          <p:stCondLst>
                                            <p:cond delay="898"/>
                                          </p:stCondLst>
                                        </p:cTn>
                                        <p:tgtEl>
                                          <p:spTgt spid="473"/>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474"/>
                                        </p:tgtEl>
                                      </p:cBhvr>
                                    </p:animEffect>
                                    <p:set>
                                      <p:cBhvr>
                                        <p:cTn id="119" fill="hold">
                                          <p:stCondLst>
                                            <p:cond delay="898"/>
                                          </p:stCondLst>
                                        </p:cTn>
                                        <p:tgtEl>
                                          <p:spTgt spid="474"/>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475"/>
                                        </p:tgtEl>
                                      </p:cBhvr>
                                    </p:animEffect>
                                    <p:set>
                                      <p:cBhvr>
                                        <p:cTn id="123" fill="hold">
                                          <p:stCondLst>
                                            <p:cond delay="898"/>
                                          </p:stCondLst>
                                        </p:cTn>
                                        <p:tgtEl>
                                          <p:spTgt spid="475"/>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476"/>
                                        </p:tgtEl>
                                      </p:cBhvr>
                                    </p:animEffect>
                                    <p:set>
                                      <p:cBhvr>
                                        <p:cTn id="127" fill="hold">
                                          <p:stCondLst>
                                            <p:cond delay="898"/>
                                          </p:stCondLst>
                                        </p:cTn>
                                        <p:tgtEl>
                                          <p:spTgt spid="476"/>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477"/>
                                        </p:tgtEl>
                                      </p:cBhvr>
                                    </p:animEffect>
                                    <p:set>
                                      <p:cBhvr>
                                        <p:cTn id="131" fill="hold">
                                          <p:stCondLst>
                                            <p:cond delay="898"/>
                                          </p:stCondLst>
                                        </p:cTn>
                                        <p:tgtEl>
                                          <p:spTgt spid="477"/>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478"/>
                                        </p:tgtEl>
                                      </p:cBhvr>
                                    </p:animEffect>
                                    <p:set>
                                      <p:cBhvr>
                                        <p:cTn id="135" fill="hold">
                                          <p:stCondLst>
                                            <p:cond delay="898"/>
                                          </p:stCondLst>
                                        </p:cTn>
                                        <p:tgtEl>
                                          <p:spTgt spid="478"/>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479"/>
                                        </p:tgtEl>
                                      </p:cBhvr>
                                    </p:animEffect>
                                    <p:set>
                                      <p:cBhvr>
                                        <p:cTn id="139" fill="hold">
                                          <p:stCondLst>
                                            <p:cond delay="898"/>
                                          </p:stCondLst>
                                        </p:cTn>
                                        <p:tgtEl>
                                          <p:spTgt spid="479"/>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480"/>
                                        </p:tgtEl>
                                      </p:cBhvr>
                                    </p:animEffect>
                                    <p:set>
                                      <p:cBhvr>
                                        <p:cTn id="143" fill="hold">
                                          <p:stCondLst>
                                            <p:cond delay="898"/>
                                          </p:stCondLst>
                                        </p:cTn>
                                        <p:tgtEl>
                                          <p:spTgt spid="480"/>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481"/>
                                        </p:tgtEl>
                                      </p:cBhvr>
                                    </p:animEffect>
                                    <p:set>
                                      <p:cBhvr>
                                        <p:cTn id="147" fill="hold">
                                          <p:stCondLst>
                                            <p:cond delay="898"/>
                                          </p:stCondLst>
                                        </p:cTn>
                                        <p:tgtEl>
                                          <p:spTgt spid="481"/>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482"/>
                                        </p:tgtEl>
                                      </p:cBhvr>
                                    </p:animEffect>
                                    <p:set>
                                      <p:cBhvr>
                                        <p:cTn id="151" fill="hold">
                                          <p:stCondLst>
                                            <p:cond delay="898"/>
                                          </p:stCondLst>
                                        </p:cTn>
                                        <p:tgtEl>
                                          <p:spTgt spid="482"/>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483"/>
                                        </p:tgtEl>
                                      </p:cBhvr>
                                    </p:animEffect>
                                    <p:set>
                                      <p:cBhvr>
                                        <p:cTn id="155" fill="hold">
                                          <p:stCondLst>
                                            <p:cond delay="898"/>
                                          </p:stCondLst>
                                        </p:cTn>
                                        <p:tgtEl>
                                          <p:spTgt spid="483"/>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484"/>
                                        </p:tgtEl>
                                      </p:cBhvr>
                                    </p:animEffect>
                                    <p:set>
                                      <p:cBhvr>
                                        <p:cTn id="159" fill="hold">
                                          <p:stCondLst>
                                            <p:cond delay="898"/>
                                          </p:stCondLst>
                                        </p:cTn>
                                        <p:tgtEl>
                                          <p:spTgt spid="484"/>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455"/>
                                        </p:tgtEl>
                                      </p:cBhvr>
                                    </p:animEffect>
                                    <p:set>
                                      <p:cBhvr>
                                        <p:cTn id="163" fill="hold">
                                          <p:stCondLst>
                                            <p:cond delay="898"/>
                                          </p:stCondLst>
                                        </p:cTn>
                                        <p:tgtEl>
                                          <p:spTgt spid="455"/>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456"/>
                                        </p:tgtEl>
                                      </p:cBhvr>
                                    </p:animEffect>
                                    <p:set>
                                      <p:cBhvr>
                                        <p:cTn id="167" fill="hold">
                                          <p:stCondLst>
                                            <p:cond delay="898"/>
                                          </p:stCondLst>
                                        </p:cTn>
                                        <p:tgtEl>
                                          <p:spTgt spid="456"/>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457"/>
                                        </p:tgtEl>
                                      </p:cBhvr>
                                    </p:animEffect>
                                    <p:set>
                                      <p:cBhvr>
                                        <p:cTn id="171" fill="hold">
                                          <p:stCondLst>
                                            <p:cond delay="898"/>
                                          </p:stCondLst>
                                        </p:cTn>
                                        <p:tgtEl>
                                          <p:spTgt spid="457"/>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458"/>
                                        </p:tgtEl>
                                      </p:cBhvr>
                                    </p:animEffect>
                                    <p:set>
                                      <p:cBhvr>
                                        <p:cTn id="175" fill="hold">
                                          <p:stCondLst>
                                            <p:cond delay="898"/>
                                          </p:stCondLst>
                                        </p:cTn>
                                        <p:tgtEl>
                                          <p:spTgt spid="458"/>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459"/>
                                        </p:tgtEl>
                                      </p:cBhvr>
                                    </p:animEffect>
                                    <p:set>
                                      <p:cBhvr>
                                        <p:cTn id="179" fill="hold">
                                          <p:stCondLst>
                                            <p:cond delay="898"/>
                                          </p:stCondLst>
                                        </p:cTn>
                                        <p:tgtEl>
                                          <p:spTgt spid="459"/>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460"/>
                                        </p:tgtEl>
                                      </p:cBhvr>
                                    </p:animEffect>
                                    <p:set>
                                      <p:cBhvr>
                                        <p:cTn id="183" fill="hold">
                                          <p:stCondLst>
                                            <p:cond delay="898"/>
                                          </p:stCondLst>
                                        </p:cTn>
                                        <p:tgtEl>
                                          <p:spTgt spid="460"/>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461"/>
                                        </p:tgtEl>
                                      </p:cBhvr>
                                    </p:animEffect>
                                    <p:set>
                                      <p:cBhvr>
                                        <p:cTn id="187" fill="hold">
                                          <p:stCondLst>
                                            <p:cond delay="898"/>
                                          </p:stCondLst>
                                        </p:cTn>
                                        <p:tgtEl>
                                          <p:spTgt spid="461"/>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462"/>
                                        </p:tgtEl>
                                      </p:cBhvr>
                                    </p:animEffect>
                                    <p:set>
                                      <p:cBhvr>
                                        <p:cTn id="191" fill="hold">
                                          <p:stCondLst>
                                            <p:cond delay="898"/>
                                          </p:stCondLst>
                                        </p:cTn>
                                        <p:tgtEl>
                                          <p:spTgt spid="462"/>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463"/>
                                        </p:tgtEl>
                                      </p:cBhvr>
                                    </p:animEffect>
                                    <p:set>
                                      <p:cBhvr>
                                        <p:cTn id="195" fill="hold">
                                          <p:stCondLst>
                                            <p:cond delay="898"/>
                                          </p:stCondLst>
                                        </p:cTn>
                                        <p:tgtEl>
                                          <p:spTgt spid="463"/>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464"/>
                                        </p:tgtEl>
                                      </p:cBhvr>
                                    </p:animEffect>
                                    <p:set>
                                      <p:cBhvr>
                                        <p:cTn id="199" fill="hold">
                                          <p:stCondLst>
                                            <p:cond delay="898"/>
                                          </p:stCondLst>
                                        </p:cTn>
                                        <p:tgtEl>
                                          <p:spTgt spid="464"/>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465"/>
                                        </p:tgtEl>
                                      </p:cBhvr>
                                    </p:animEffect>
                                    <p:set>
                                      <p:cBhvr>
                                        <p:cTn id="203" fill="hold">
                                          <p:stCondLst>
                                            <p:cond delay="898"/>
                                          </p:stCondLst>
                                        </p:cTn>
                                        <p:tgtEl>
                                          <p:spTgt spid="465"/>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466"/>
                                        </p:tgtEl>
                                      </p:cBhvr>
                                    </p:animEffect>
                                    <p:set>
                                      <p:cBhvr>
                                        <p:cTn id="207" fill="hold">
                                          <p:stCondLst>
                                            <p:cond delay="898"/>
                                          </p:stCondLst>
                                        </p:cTn>
                                        <p:tgtEl>
                                          <p:spTgt spid="466"/>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467"/>
                                        </p:tgtEl>
                                      </p:cBhvr>
                                    </p:animEffect>
                                    <p:set>
                                      <p:cBhvr>
                                        <p:cTn id="211" fill="hold">
                                          <p:stCondLst>
                                            <p:cond delay="898"/>
                                          </p:stCondLst>
                                        </p:cTn>
                                        <p:tgtEl>
                                          <p:spTgt spid="467"/>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468"/>
                                        </p:tgtEl>
                                      </p:cBhvr>
                                    </p:animEffect>
                                    <p:set>
                                      <p:cBhvr>
                                        <p:cTn id="215" fill="hold">
                                          <p:stCondLst>
                                            <p:cond delay="898"/>
                                          </p:stCondLst>
                                        </p:cTn>
                                        <p:tgtEl>
                                          <p:spTgt spid="468"/>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469"/>
                                        </p:tgtEl>
                                      </p:cBhvr>
                                    </p:animEffect>
                                    <p:set>
                                      <p:cBhvr>
                                        <p:cTn id="219" fill="hold">
                                          <p:stCondLst>
                                            <p:cond delay="898"/>
                                          </p:stCondLst>
                                        </p:cTn>
                                        <p:tgtEl>
                                          <p:spTgt spid="469"/>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485"/>
                                        </p:tgtEl>
                                        <p:attrNameLst>
                                          <p:attrName>style.visibility</p:attrName>
                                        </p:attrNameLst>
                                      </p:cBhvr>
                                      <p:to>
                                        <p:strVal val="visible"/>
                                      </p:to>
                                    </p:set>
                                    <p:anim calcmode="lin" valueType="num">
                                      <p:cBhvr>
                                        <p:cTn id="223" dur="1000" fill="hold"/>
                                        <p:tgtEl>
                                          <p:spTgt spid="485"/>
                                        </p:tgtEl>
                                        <p:attrNameLst>
                                          <p:attrName>ppt_x</p:attrName>
                                        </p:attrNameLst>
                                      </p:cBhvr>
                                      <p:tavLst>
                                        <p:tav tm="0">
                                          <p:val>
                                            <p:strVal val="#ppt_x"/>
                                          </p:val>
                                        </p:tav>
                                        <p:tav tm="100000">
                                          <p:val>
                                            <p:strVal val="#ppt_x"/>
                                          </p:val>
                                        </p:tav>
                                      </p:tavLst>
                                    </p:anim>
                                    <p:anim calcmode="lin" valueType="num">
                                      <p:cBhvr>
                                        <p:cTn id="224" dur="1000" fill="hold"/>
                                        <p:tgtEl>
                                          <p:spTgt spid="485"/>
                                        </p:tgtEl>
                                        <p:attrNameLst>
                                          <p:attrName>ppt_y</p:attrName>
                                        </p:attrNameLst>
                                      </p:cBhvr>
                                      <p:tavLst>
                                        <p:tav tm="0">
                                          <p:val>
                                            <p:strVal val="0-#ppt_h/2"/>
                                          </p:val>
                                        </p:tav>
                                        <p:tav tm="100000">
                                          <p:val>
                                            <p:strVal val="#ppt_y"/>
                                          </p:val>
                                        </p:tav>
                                      </p:tavLst>
                                    </p:anim>
                                  </p:childTnLst>
                                </p:cTn>
                              </p:par>
                            </p:childTnLst>
                          </p:cTn>
                        </p:par>
                        <p:par>
                          <p:cTn id="225" fill="hold">
                            <p:stCondLst>
                              <p:cond delay="27970"/>
                            </p:stCondLst>
                            <p:childTnLst>
                              <p:par>
                                <p:cTn id="226" presetID="1" presetClass="mediacall" presetSubtype="0" fill="hold" nodeType="afterEffect">
                                  <p:stCondLst>
                                    <p:cond delay="0"/>
                                  </p:stCondLst>
                                  <p:childTnLst>
                                    <p:cmd type="call" cmd="playFrom(0.0)">
                                      <p:cBhvr>
                                        <p:cTn id="227" dur="0" fill="hold"/>
                                        <p:tgtEl>
                                          <p:spTgt spid="487"/>
                                        </p:tgtEl>
                                      </p:cBhvr>
                                    </p:cmd>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grpId="64" nodeType="clickEffect">
                                  <p:stCondLst>
                                    <p:cond delay="0"/>
                                  </p:stCondLst>
                                  <p:iterate>
                                    <p:tmAbs val="0"/>
                                  </p:iterate>
                                  <p:childTnLst>
                                    <p:set>
                                      <p:cBhvr>
                                        <p:cTn id="231" fill="hold"/>
                                        <p:tgtEl>
                                          <p:spTgt spid="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487"/>
                </p:tgtEl>
              </p:cMediaNode>
            </p:audio>
          </p:childTnLst>
        </p:cTn>
      </p:par>
    </p:tnLst>
    <p:bldLst>
      <p:bldP spid="453" grpId="1" animBg="1" advAuto="0"/>
      <p:bldP spid="455" grpId="17" animBg="1" advAuto="0"/>
      <p:bldP spid="455" grpId="47" animBg="1" advAuto="0"/>
      <p:bldP spid="456" grpId="18" animBg="1" advAuto="0"/>
      <p:bldP spid="456" grpId="48" animBg="1" advAuto="0"/>
      <p:bldP spid="457" grpId="19" animBg="1" advAuto="0"/>
      <p:bldP spid="457" grpId="49" animBg="1" advAuto="0"/>
      <p:bldP spid="458" grpId="20" animBg="1" advAuto="0"/>
      <p:bldP spid="458" grpId="50" animBg="1" advAuto="0"/>
      <p:bldP spid="459" grpId="21" animBg="1" advAuto="0"/>
      <p:bldP spid="459" grpId="51" animBg="1" advAuto="0"/>
      <p:bldP spid="460" grpId="22" animBg="1" advAuto="0"/>
      <p:bldP spid="460" grpId="52" animBg="1" advAuto="0"/>
      <p:bldP spid="461" grpId="23" animBg="1" advAuto="0"/>
      <p:bldP spid="461" grpId="53" animBg="1" advAuto="0"/>
      <p:bldP spid="462" grpId="24" animBg="1" advAuto="0"/>
      <p:bldP spid="462" grpId="54" animBg="1" advAuto="0"/>
      <p:bldP spid="463" grpId="25" animBg="1" advAuto="0"/>
      <p:bldP spid="463" grpId="55" animBg="1" advAuto="0"/>
      <p:bldP spid="464" grpId="26" animBg="1" advAuto="0"/>
      <p:bldP spid="464" grpId="56" animBg="1" advAuto="0"/>
      <p:bldP spid="465" grpId="27" animBg="1" advAuto="0"/>
      <p:bldP spid="465" grpId="57" animBg="1" advAuto="0"/>
      <p:bldP spid="466" grpId="28" animBg="1" advAuto="0"/>
      <p:bldP spid="466" grpId="58" animBg="1" advAuto="0"/>
      <p:bldP spid="467" grpId="29" animBg="1" advAuto="0"/>
      <p:bldP spid="467" grpId="59" animBg="1" advAuto="0"/>
      <p:bldP spid="468" grpId="30" animBg="1" advAuto="0"/>
      <p:bldP spid="468" grpId="60" animBg="1" advAuto="0"/>
      <p:bldP spid="469" grpId="31" animBg="1" advAuto="0"/>
      <p:bldP spid="469" grpId="61" animBg="1" advAuto="0"/>
      <p:bldP spid="470" grpId="2" animBg="1" advAuto="0"/>
      <p:bldP spid="470" grpId="32" animBg="1" advAuto="0"/>
      <p:bldP spid="471" grpId="3" animBg="1" advAuto="0"/>
      <p:bldP spid="471" grpId="33" animBg="1" advAuto="0"/>
      <p:bldP spid="472" grpId="4" animBg="1" advAuto="0"/>
      <p:bldP spid="472" grpId="34" animBg="1" advAuto="0"/>
      <p:bldP spid="473" grpId="5" animBg="1" advAuto="0"/>
      <p:bldP spid="473" grpId="35" animBg="1" advAuto="0"/>
      <p:bldP spid="474" grpId="6" animBg="1" advAuto="0"/>
      <p:bldP spid="474" grpId="36" animBg="1" advAuto="0"/>
      <p:bldP spid="475" grpId="7" animBg="1" advAuto="0"/>
      <p:bldP spid="475" grpId="37" animBg="1" advAuto="0"/>
      <p:bldP spid="476" grpId="8" animBg="1" advAuto="0"/>
      <p:bldP spid="476" grpId="38" animBg="1" advAuto="0"/>
      <p:bldP spid="477" grpId="9" animBg="1" advAuto="0"/>
      <p:bldP spid="477" grpId="39" animBg="1" advAuto="0"/>
      <p:bldP spid="478" grpId="10" animBg="1" advAuto="0"/>
      <p:bldP spid="478" grpId="40" animBg="1" advAuto="0"/>
      <p:bldP spid="479" grpId="11" animBg="1" advAuto="0"/>
      <p:bldP spid="479" grpId="41" animBg="1" advAuto="0"/>
      <p:bldP spid="480" grpId="12" animBg="1" advAuto="0"/>
      <p:bldP spid="480" grpId="42" animBg="1" advAuto="0"/>
      <p:bldP spid="481" grpId="13" animBg="1" advAuto="0"/>
      <p:bldP spid="481" grpId="43" animBg="1" advAuto="0"/>
      <p:bldP spid="482" grpId="14" animBg="1" advAuto="0"/>
      <p:bldP spid="482" grpId="44" animBg="1" advAuto="0"/>
      <p:bldP spid="483" grpId="15" animBg="1" advAuto="0"/>
      <p:bldP spid="483" grpId="45" animBg="1" advAuto="0"/>
      <p:bldP spid="484" grpId="16" animBg="1" advAuto="0"/>
      <p:bldP spid="484" grpId="46" animBg="1" advAuto="0"/>
      <p:bldP spid="485" grpId="62" animBg="1" advAuto="0"/>
      <p:bldP spid="486" grpId="64"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490" name="Picture 489"/>
          <p:cNvPicPr/>
          <p:nvPr/>
        </p:nvPicPr>
        <p:blipFill>
          <a:blip r:embed="rId4">
            <a:extLst/>
          </a:blip>
          <a:stretch>
            <a:fillRect/>
          </a:stretch>
        </p:blipFill>
        <p:spPr>
          <a:xfrm>
            <a:off x="228600" y="50800"/>
            <a:ext cx="12547600" cy="7683500"/>
          </a:xfrm>
          <a:prstGeom prst="rect">
            <a:avLst/>
          </a:prstGeom>
          <a:effectLst>
            <a:outerShdw blurRad="127000" dist="177800" dir="3300000" rotWithShape="0">
              <a:srgbClr val="000000">
                <a:alpha val="64999"/>
              </a:srgbClr>
            </a:outerShdw>
          </a:effectLst>
        </p:spPr>
      </p:pic>
      <p:pic>
        <p:nvPicPr>
          <p:cNvPr id="491" name="Picture 490"/>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492" name="Shape 492"/>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493" name="Shape 493"/>
          <p:cNvSpPr/>
          <p:nvPr/>
        </p:nvSpPr>
        <p:spPr>
          <a:xfrm>
            <a:off x="736600" y="5842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SECONDS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without going over)</a:t>
            </a:r>
          </a:p>
        </p:txBody>
      </p:sp>
      <p:sp>
        <p:nvSpPr>
          <p:cNvPr id="494" name="Shape 494"/>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495" name="Shape 495"/>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496" name="Shape 496"/>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497" name="Shape 497"/>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498" name="Shape 498"/>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499" name="Shape 499"/>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500" name="Shape 500"/>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501" name="Shape 501"/>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502" name="Shape 502"/>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503" name="Shape 503"/>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504" name="Shape 504"/>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505" name="Shape 505"/>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506" name="Shape 506"/>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507" name="Shape 507"/>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508" name="Shape 508"/>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509" name="Shape 509"/>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510" name="Shape 510"/>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511" name="Shape 511"/>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512" name="Shape 512"/>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513" name="Shape 513"/>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514" name="Shape 514"/>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515" name="Shape 515"/>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516" name="Shape 516"/>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517" name="Shape 517"/>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518" name="Shape 518"/>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519" name="Shape 519"/>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520" name="Shape 520"/>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521" name="Shape 521"/>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522" name="Shape 522"/>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523" name="Shape 523"/>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524" name="Shape 524"/>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525" name="Shape 525"/>
          <p:cNvSpPr/>
          <p:nvPr/>
        </p:nvSpPr>
        <p:spPr>
          <a:xfrm>
            <a:off x="723900" y="58928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13%</a:t>
            </a:r>
          </a:p>
        </p:txBody>
      </p:sp>
      <p:sp>
        <p:nvSpPr>
          <p:cNvPr id="526" name="Shape 526"/>
          <p:cNvSpPr/>
          <p:nvPr/>
        </p:nvSpPr>
        <p:spPr>
          <a:xfrm>
            <a:off x="823118" y="1676400"/>
            <a:ext cx="11417301" cy="3683000"/>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defRPr sz="8100" b="1">
                <a:latin typeface="Gill Sans"/>
                <a:ea typeface="Gill Sans"/>
                <a:cs typeface="Gill Sans"/>
                <a:sym typeface="Gill Sans"/>
              </a:defRPr>
            </a:lvl1pPr>
          </a:lstStyle>
          <a:p>
            <a:pPr lvl="0">
              <a:defRPr sz="1800" b="0">
                <a:solidFill>
                  <a:srgbClr val="000000"/>
                </a:solidFill>
              </a:defRPr>
            </a:pPr>
            <a:r>
              <a:rPr sz="8100" b="1">
                <a:solidFill>
                  <a:srgbClr val="FFFFFF"/>
                </a:solidFill>
              </a:rPr>
              <a:t>What % of U.S. electricity generation is from renewable? </a:t>
            </a:r>
          </a:p>
        </p:txBody>
      </p:sp>
      <p:pic>
        <p:nvPicPr>
          <p:cNvPr id="527"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811000" y="8204200"/>
            <a:ext cx="1346200" cy="1346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492"/>
                                        </p:tgtEl>
                                      </p:cBhvr>
                                    </p:animEffect>
                                    <p:set>
                                      <p:cBhvr>
                                        <p:cTn id="7" fill="hold">
                                          <p:stCondLst>
                                            <p:cond delay="999"/>
                                          </p:stCondLst>
                                        </p:cTn>
                                        <p:tgtEl>
                                          <p:spTgt spid="492"/>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509"/>
                                        </p:tgtEl>
                                        <p:attrNameLst>
                                          <p:attrName>style.visibility</p:attrName>
                                        </p:attrNameLst>
                                      </p:cBhvr>
                                      <p:to>
                                        <p:strVal val="visible"/>
                                      </p:to>
                                    </p:set>
                                    <p:animEffect transition="in" filter="dissolve">
                                      <p:cBhvr>
                                        <p:cTn id="11" dur="1000"/>
                                        <p:tgtEl>
                                          <p:spTgt spid="509"/>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510"/>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511"/>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512"/>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513"/>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514"/>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515"/>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516"/>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517"/>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518"/>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519"/>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520"/>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521"/>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522"/>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523"/>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494"/>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495"/>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496"/>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497"/>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498"/>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499"/>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500"/>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501"/>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502"/>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503"/>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504"/>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505"/>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506"/>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507"/>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50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509"/>
                                        </p:tgtEl>
                                      </p:cBhvr>
                                    </p:animEffect>
                                    <p:set>
                                      <p:cBhvr>
                                        <p:cTn id="103" fill="hold">
                                          <p:stCondLst>
                                            <p:cond delay="898"/>
                                          </p:stCondLst>
                                        </p:cTn>
                                        <p:tgtEl>
                                          <p:spTgt spid="509"/>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510"/>
                                        </p:tgtEl>
                                      </p:cBhvr>
                                    </p:animEffect>
                                    <p:set>
                                      <p:cBhvr>
                                        <p:cTn id="107" fill="hold">
                                          <p:stCondLst>
                                            <p:cond delay="898"/>
                                          </p:stCondLst>
                                        </p:cTn>
                                        <p:tgtEl>
                                          <p:spTgt spid="510"/>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511"/>
                                        </p:tgtEl>
                                      </p:cBhvr>
                                    </p:animEffect>
                                    <p:set>
                                      <p:cBhvr>
                                        <p:cTn id="111" fill="hold">
                                          <p:stCondLst>
                                            <p:cond delay="898"/>
                                          </p:stCondLst>
                                        </p:cTn>
                                        <p:tgtEl>
                                          <p:spTgt spid="511"/>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512"/>
                                        </p:tgtEl>
                                      </p:cBhvr>
                                    </p:animEffect>
                                    <p:set>
                                      <p:cBhvr>
                                        <p:cTn id="115" fill="hold">
                                          <p:stCondLst>
                                            <p:cond delay="898"/>
                                          </p:stCondLst>
                                        </p:cTn>
                                        <p:tgtEl>
                                          <p:spTgt spid="512"/>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513"/>
                                        </p:tgtEl>
                                      </p:cBhvr>
                                    </p:animEffect>
                                    <p:set>
                                      <p:cBhvr>
                                        <p:cTn id="119" fill="hold">
                                          <p:stCondLst>
                                            <p:cond delay="898"/>
                                          </p:stCondLst>
                                        </p:cTn>
                                        <p:tgtEl>
                                          <p:spTgt spid="513"/>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514"/>
                                        </p:tgtEl>
                                      </p:cBhvr>
                                    </p:animEffect>
                                    <p:set>
                                      <p:cBhvr>
                                        <p:cTn id="123" fill="hold">
                                          <p:stCondLst>
                                            <p:cond delay="898"/>
                                          </p:stCondLst>
                                        </p:cTn>
                                        <p:tgtEl>
                                          <p:spTgt spid="514"/>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515"/>
                                        </p:tgtEl>
                                      </p:cBhvr>
                                    </p:animEffect>
                                    <p:set>
                                      <p:cBhvr>
                                        <p:cTn id="127" fill="hold">
                                          <p:stCondLst>
                                            <p:cond delay="898"/>
                                          </p:stCondLst>
                                        </p:cTn>
                                        <p:tgtEl>
                                          <p:spTgt spid="515"/>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516"/>
                                        </p:tgtEl>
                                      </p:cBhvr>
                                    </p:animEffect>
                                    <p:set>
                                      <p:cBhvr>
                                        <p:cTn id="131" fill="hold">
                                          <p:stCondLst>
                                            <p:cond delay="898"/>
                                          </p:stCondLst>
                                        </p:cTn>
                                        <p:tgtEl>
                                          <p:spTgt spid="516"/>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517"/>
                                        </p:tgtEl>
                                      </p:cBhvr>
                                    </p:animEffect>
                                    <p:set>
                                      <p:cBhvr>
                                        <p:cTn id="135" fill="hold">
                                          <p:stCondLst>
                                            <p:cond delay="898"/>
                                          </p:stCondLst>
                                        </p:cTn>
                                        <p:tgtEl>
                                          <p:spTgt spid="517"/>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518"/>
                                        </p:tgtEl>
                                      </p:cBhvr>
                                    </p:animEffect>
                                    <p:set>
                                      <p:cBhvr>
                                        <p:cTn id="139" fill="hold">
                                          <p:stCondLst>
                                            <p:cond delay="898"/>
                                          </p:stCondLst>
                                        </p:cTn>
                                        <p:tgtEl>
                                          <p:spTgt spid="518"/>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519"/>
                                        </p:tgtEl>
                                      </p:cBhvr>
                                    </p:animEffect>
                                    <p:set>
                                      <p:cBhvr>
                                        <p:cTn id="143" fill="hold">
                                          <p:stCondLst>
                                            <p:cond delay="898"/>
                                          </p:stCondLst>
                                        </p:cTn>
                                        <p:tgtEl>
                                          <p:spTgt spid="519"/>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520"/>
                                        </p:tgtEl>
                                      </p:cBhvr>
                                    </p:animEffect>
                                    <p:set>
                                      <p:cBhvr>
                                        <p:cTn id="147" fill="hold">
                                          <p:stCondLst>
                                            <p:cond delay="898"/>
                                          </p:stCondLst>
                                        </p:cTn>
                                        <p:tgtEl>
                                          <p:spTgt spid="520"/>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521"/>
                                        </p:tgtEl>
                                      </p:cBhvr>
                                    </p:animEffect>
                                    <p:set>
                                      <p:cBhvr>
                                        <p:cTn id="151" fill="hold">
                                          <p:stCondLst>
                                            <p:cond delay="898"/>
                                          </p:stCondLst>
                                        </p:cTn>
                                        <p:tgtEl>
                                          <p:spTgt spid="521"/>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522"/>
                                        </p:tgtEl>
                                      </p:cBhvr>
                                    </p:animEffect>
                                    <p:set>
                                      <p:cBhvr>
                                        <p:cTn id="155" fill="hold">
                                          <p:stCondLst>
                                            <p:cond delay="898"/>
                                          </p:stCondLst>
                                        </p:cTn>
                                        <p:tgtEl>
                                          <p:spTgt spid="522"/>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523"/>
                                        </p:tgtEl>
                                      </p:cBhvr>
                                    </p:animEffect>
                                    <p:set>
                                      <p:cBhvr>
                                        <p:cTn id="159" fill="hold">
                                          <p:stCondLst>
                                            <p:cond delay="898"/>
                                          </p:stCondLst>
                                        </p:cTn>
                                        <p:tgtEl>
                                          <p:spTgt spid="523"/>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494"/>
                                        </p:tgtEl>
                                      </p:cBhvr>
                                    </p:animEffect>
                                    <p:set>
                                      <p:cBhvr>
                                        <p:cTn id="163" fill="hold">
                                          <p:stCondLst>
                                            <p:cond delay="898"/>
                                          </p:stCondLst>
                                        </p:cTn>
                                        <p:tgtEl>
                                          <p:spTgt spid="494"/>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495"/>
                                        </p:tgtEl>
                                      </p:cBhvr>
                                    </p:animEffect>
                                    <p:set>
                                      <p:cBhvr>
                                        <p:cTn id="167" fill="hold">
                                          <p:stCondLst>
                                            <p:cond delay="898"/>
                                          </p:stCondLst>
                                        </p:cTn>
                                        <p:tgtEl>
                                          <p:spTgt spid="495"/>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496"/>
                                        </p:tgtEl>
                                      </p:cBhvr>
                                    </p:animEffect>
                                    <p:set>
                                      <p:cBhvr>
                                        <p:cTn id="171" fill="hold">
                                          <p:stCondLst>
                                            <p:cond delay="898"/>
                                          </p:stCondLst>
                                        </p:cTn>
                                        <p:tgtEl>
                                          <p:spTgt spid="496"/>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497"/>
                                        </p:tgtEl>
                                      </p:cBhvr>
                                    </p:animEffect>
                                    <p:set>
                                      <p:cBhvr>
                                        <p:cTn id="175" fill="hold">
                                          <p:stCondLst>
                                            <p:cond delay="898"/>
                                          </p:stCondLst>
                                        </p:cTn>
                                        <p:tgtEl>
                                          <p:spTgt spid="497"/>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498"/>
                                        </p:tgtEl>
                                      </p:cBhvr>
                                    </p:animEffect>
                                    <p:set>
                                      <p:cBhvr>
                                        <p:cTn id="179" fill="hold">
                                          <p:stCondLst>
                                            <p:cond delay="898"/>
                                          </p:stCondLst>
                                        </p:cTn>
                                        <p:tgtEl>
                                          <p:spTgt spid="498"/>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499"/>
                                        </p:tgtEl>
                                      </p:cBhvr>
                                    </p:animEffect>
                                    <p:set>
                                      <p:cBhvr>
                                        <p:cTn id="183" fill="hold">
                                          <p:stCondLst>
                                            <p:cond delay="898"/>
                                          </p:stCondLst>
                                        </p:cTn>
                                        <p:tgtEl>
                                          <p:spTgt spid="499"/>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500"/>
                                        </p:tgtEl>
                                      </p:cBhvr>
                                    </p:animEffect>
                                    <p:set>
                                      <p:cBhvr>
                                        <p:cTn id="187" fill="hold">
                                          <p:stCondLst>
                                            <p:cond delay="898"/>
                                          </p:stCondLst>
                                        </p:cTn>
                                        <p:tgtEl>
                                          <p:spTgt spid="500"/>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501"/>
                                        </p:tgtEl>
                                      </p:cBhvr>
                                    </p:animEffect>
                                    <p:set>
                                      <p:cBhvr>
                                        <p:cTn id="191" fill="hold">
                                          <p:stCondLst>
                                            <p:cond delay="898"/>
                                          </p:stCondLst>
                                        </p:cTn>
                                        <p:tgtEl>
                                          <p:spTgt spid="501"/>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502"/>
                                        </p:tgtEl>
                                      </p:cBhvr>
                                    </p:animEffect>
                                    <p:set>
                                      <p:cBhvr>
                                        <p:cTn id="195" fill="hold">
                                          <p:stCondLst>
                                            <p:cond delay="898"/>
                                          </p:stCondLst>
                                        </p:cTn>
                                        <p:tgtEl>
                                          <p:spTgt spid="502"/>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503"/>
                                        </p:tgtEl>
                                      </p:cBhvr>
                                    </p:animEffect>
                                    <p:set>
                                      <p:cBhvr>
                                        <p:cTn id="199" fill="hold">
                                          <p:stCondLst>
                                            <p:cond delay="898"/>
                                          </p:stCondLst>
                                        </p:cTn>
                                        <p:tgtEl>
                                          <p:spTgt spid="503"/>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504"/>
                                        </p:tgtEl>
                                      </p:cBhvr>
                                    </p:animEffect>
                                    <p:set>
                                      <p:cBhvr>
                                        <p:cTn id="203" fill="hold">
                                          <p:stCondLst>
                                            <p:cond delay="898"/>
                                          </p:stCondLst>
                                        </p:cTn>
                                        <p:tgtEl>
                                          <p:spTgt spid="504"/>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505"/>
                                        </p:tgtEl>
                                      </p:cBhvr>
                                    </p:animEffect>
                                    <p:set>
                                      <p:cBhvr>
                                        <p:cTn id="207" fill="hold">
                                          <p:stCondLst>
                                            <p:cond delay="898"/>
                                          </p:stCondLst>
                                        </p:cTn>
                                        <p:tgtEl>
                                          <p:spTgt spid="505"/>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506"/>
                                        </p:tgtEl>
                                      </p:cBhvr>
                                    </p:animEffect>
                                    <p:set>
                                      <p:cBhvr>
                                        <p:cTn id="211" fill="hold">
                                          <p:stCondLst>
                                            <p:cond delay="898"/>
                                          </p:stCondLst>
                                        </p:cTn>
                                        <p:tgtEl>
                                          <p:spTgt spid="506"/>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507"/>
                                        </p:tgtEl>
                                      </p:cBhvr>
                                    </p:animEffect>
                                    <p:set>
                                      <p:cBhvr>
                                        <p:cTn id="215" fill="hold">
                                          <p:stCondLst>
                                            <p:cond delay="898"/>
                                          </p:stCondLst>
                                        </p:cTn>
                                        <p:tgtEl>
                                          <p:spTgt spid="507"/>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508"/>
                                        </p:tgtEl>
                                      </p:cBhvr>
                                    </p:animEffect>
                                    <p:set>
                                      <p:cBhvr>
                                        <p:cTn id="219" fill="hold">
                                          <p:stCondLst>
                                            <p:cond delay="898"/>
                                          </p:stCondLst>
                                        </p:cTn>
                                        <p:tgtEl>
                                          <p:spTgt spid="508"/>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524"/>
                                        </p:tgtEl>
                                        <p:attrNameLst>
                                          <p:attrName>style.visibility</p:attrName>
                                        </p:attrNameLst>
                                      </p:cBhvr>
                                      <p:to>
                                        <p:strVal val="visible"/>
                                      </p:to>
                                    </p:set>
                                    <p:anim calcmode="lin" valueType="num">
                                      <p:cBhvr>
                                        <p:cTn id="223" dur="1000" fill="hold"/>
                                        <p:tgtEl>
                                          <p:spTgt spid="524"/>
                                        </p:tgtEl>
                                        <p:attrNameLst>
                                          <p:attrName>ppt_x</p:attrName>
                                        </p:attrNameLst>
                                      </p:cBhvr>
                                      <p:tavLst>
                                        <p:tav tm="0">
                                          <p:val>
                                            <p:strVal val="#ppt_x"/>
                                          </p:val>
                                        </p:tav>
                                        <p:tav tm="100000">
                                          <p:val>
                                            <p:strVal val="#ppt_x"/>
                                          </p:val>
                                        </p:tav>
                                      </p:tavLst>
                                    </p:anim>
                                    <p:anim calcmode="lin" valueType="num">
                                      <p:cBhvr>
                                        <p:cTn id="224" dur="1000" fill="hold"/>
                                        <p:tgtEl>
                                          <p:spTgt spid="524"/>
                                        </p:tgtEl>
                                        <p:attrNameLst>
                                          <p:attrName>ppt_y</p:attrName>
                                        </p:attrNameLst>
                                      </p:cBhvr>
                                      <p:tavLst>
                                        <p:tav tm="0">
                                          <p:val>
                                            <p:strVal val="0-#ppt_h/2"/>
                                          </p:val>
                                        </p:tav>
                                        <p:tav tm="100000">
                                          <p:val>
                                            <p:strVal val="#ppt_y"/>
                                          </p:val>
                                        </p:tav>
                                      </p:tavLst>
                                    </p:anim>
                                  </p:childTnLst>
                                </p:cTn>
                              </p:par>
                            </p:childTnLst>
                          </p:cTn>
                        </p:par>
                        <p:par>
                          <p:cTn id="225" fill="hold">
                            <p:stCondLst>
                              <p:cond delay="27970"/>
                            </p:stCondLst>
                            <p:childTnLst>
                              <p:par>
                                <p:cTn id="226" presetID="1" presetClass="mediacall" presetSubtype="0" fill="hold" nodeType="afterEffect">
                                  <p:stCondLst>
                                    <p:cond delay="0"/>
                                  </p:stCondLst>
                                  <p:childTnLst>
                                    <p:cmd type="call" cmd="playFrom(0.0)">
                                      <p:cBhvr>
                                        <p:cTn id="227" dur="0" fill="hold"/>
                                        <p:tgtEl>
                                          <p:spTgt spid="527"/>
                                        </p:tgtEl>
                                      </p:cBhvr>
                                    </p:cmd>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grpId="64" nodeType="clickEffect">
                                  <p:stCondLst>
                                    <p:cond delay="0"/>
                                  </p:stCondLst>
                                  <p:iterate>
                                    <p:tmAbs val="0"/>
                                  </p:iterate>
                                  <p:childTnLst>
                                    <p:set>
                                      <p:cBhvr>
                                        <p:cTn id="231" fill="hold"/>
                                        <p:tgtEl>
                                          <p:spTgt spid="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527"/>
                </p:tgtEl>
              </p:cMediaNode>
            </p:audio>
          </p:childTnLst>
        </p:cTn>
      </p:par>
    </p:tnLst>
    <p:bldLst>
      <p:bldP spid="492" grpId="1" animBg="1" advAuto="0"/>
      <p:bldP spid="494" grpId="17" animBg="1" advAuto="0"/>
      <p:bldP spid="494" grpId="47" animBg="1" advAuto="0"/>
      <p:bldP spid="495" grpId="18" animBg="1" advAuto="0"/>
      <p:bldP spid="495" grpId="48" animBg="1" advAuto="0"/>
      <p:bldP spid="496" grpId="19" animBg="1" advAuto="0"/>
      <p:bldP spid="496" grpId="49" animBg="1" advAuto="0"/>
      <p:bldP spid="497" grpId="20" animBg="1" advAuto="0"/>
      <p:bldP spid="497" grpId="50" animBg="1" advAuto="0"/>
      <p:bldP spid="498" grpId="21" animBg="1" advAuto="0"/>
      <p:bldP spid="498" grpId="51" animBg="1" advAuto="0"/>
      <p:bldP spid="499" grpId="22" animBg="1" advAuto="0"/>
      <p:bldP spid="499" grpId="52" animBg="1" advAuto="0"/>
      <p:bldP spid="500" grpId="23" animBg="1" advAuto="0"/>
      <p:bldP spid="500" grpId="53" animBg="1" advAuto="0"/>
      <p:bldP spid="501" grpId="24" animBg="1" advAuto="0"/>
      <p:bldP spid="501" grpId="54" animBg="1" advAuto="0"/>
      <p:bldP spid="502" grpId="25" animBg="1" advAuto="0"/>
      <p:bldP spid="502" grpId="55" animBg="1" advAuto="0"/>
      <p:bldP spid="503" grpId="26" animBg="1" advAuto="0"/>
      <p:bldP spid="503" grpId="56" animBg="1" advAuto="0"/>
      <p:bldP spid="504" grpId="27" animBg="1" advAuto="0"/>
      <p:bldP spid="504" grpId="57" animBg="1" advAuto="0"/>
      <p:bldP spid="505" grpId="28" animBg="1" advAuto="0"/>
      <p:bldP spid="505" grpId="58" animBg="1" advAuto="0"/>
      <p:bldP spid="506" grpId="29" animBg="1" advAuto="0"/>
      <p:bldP spid="506" grpId="59" animBg="1" advAuto="0"/>
      <p:bldP spid="507" grpId="30" animBg="1" advAuto="0"/>
      <p:bldP spid="507" grpId="60" animBg="1" advAuto="0"/>
      <p:bldP spid="508" grpId="31" animBg="1" advAuto="0"/>
      <p:bldP spid="508" grpId="61" animBg="1" advAuto="0"/>
      <p:bldP spid="509" grpId="2" animBg="1" advAuto="0"/>
      <p:bldP spid="509" grpId="32" animBg="1" advAuto="0"/>
      <p:bldP spid="510" grpId="3" animBg="1" advAuto="0"/>
      <p:bldP spid="510" grpId="33" animBg="1" advAuto="0"/>
      <p:bldP spid="511" grpId="4" animBg="1" advAuto="0"/>
      <p:bldP spid="511" grpId="34" animBg="1" advAuto="0"/>
      <p:bldP spid="512" grpId="5" animBg="1" advAuto="0"/>
      <p:bldP spid="512" grpId="35" animBg="1" advAuto="0"/>
      <p:bldP spid="513" grpId="6" animBg="1" advAuto="0"/>
      <p:bldP spid="513" grpId="36" animBg="1" advAuto="0"/>
      <p:bldP spid="514" grpId="7" animBg="1" advAuto="0"/>
      <p:bldP spid="514" grpId="37" animBg="1" advAuto="0"/>
      <p:bldP spid="515" grpId="8" animBg="1" advAuto="0"/>
      <p:bldP spid="515" grpId="38" animBg="1" advAuto="0"/>
      <p:bldP spid="516" grpId="9" animBg="1" advAuto="0"/>
      <p:bldP spid="516" grpId="39" animBg="1" advAuto="0"/>
      <p:bldP spid="517" grpId="10" animBg="1" advAuto="0"/>
      <p:bldP spid="517" grpId="40" animBg="1" advAuto="0"/>
      <p:bldP spid="518" grpId="11" animBg="1" advAuto="0"/>
      <p:bldP spid="518" grpId="41" animBg="1" advAuto="0"/>
      <p:bldP spid="519" grpId="12" animBg="1" advAuto="0"/>
      <p:bldP spid="519" grpId="42" animBg="1" advAuto="0"/>
      <p:bldP spid="520" grpId="13" animBg="1" advAuto="0"/>
      <p:bldP spid="520" grpId="43" animBg="1" advAuto="0"/>
      <p:bldP spid="521" grpId="14" animBg="1" advAuto="0"/>
      <p:bldP spid="521" grpId="44" animBg="1" advAuto="0"/>
      <p:bldP spid="522" grpId="15" animBg="1" advAuto="0"/>
      <p:bldP spid="522" grpId="45" animBg="1" advAuto="0"/>
      <p:bldP spid="523" grpId="16" animBg="1" advAuto="0"/>
      <p:bldP spid="523" grpId="46" animBg="1" advAuto="0"/>
      <p:bldP spid="524" grpId="62" animBg="1" advAuto="0"/>
      <p:bldP spid="525" grpId="64"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 name="us_elect_generation-large.png"/>
          <p:cNvPicPr/>
          <p:nvPr/>
        </p:nvPicPr>
        <p:blipFill>
          <a:blip r:embed="rId2">
            <a:extLst/>
          </a:blip>
          <a:stretch>
            <a:fillRect/>
          </a:stretch>
        </p:blipFill>
        <p:spPr>
          <a:xfrm>
            <a:off x="1187450" y="12700"/>
            <a:ext cx="10604500" cy="9720792"/>
          </a:xfrm>
          <a:prstGeom prst="rect">
            <a:avLst/>
          </a:prstGeom>
          <a:ln w="12700">
            <a:miter lim="400000"/>
          </a:ln>
        </p:spPr>
      </p:pic>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 name="energy_consumption_major_fuel_type-large.png"/>
          <p:cNvPicPr/>
          <p:nvPr/>
        </p:nvPicPr>
        <p:blipFill>
          <a:blip r:embed="rId2">
            <a:extLst/>
          </a:blip>
          <a:stretch>
            <a:fillRect/>
          </a:stretch>
        </p:blipFill>
        <p:spPr>
          <a:xfrm>
            <a:off x="127000" y="1051559"/>
            <a:ext cx="12750800" cy="7650482"/>
          </a:xfrm>
          <a:prstGeom prst="rect">
            <a:avLst/>
          </a:prstGeom>
          <a:ln w="12700">
            <a:miter lim="400000"/>
          </a:ln>
        </p:spPr>
      </p:pic>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533" name="Picture 532"/>
          <p:cNvPicPr/>
          <p:nvPr/>
        </p:nvPicPr>
        <p:blipFill>
          <a:blip r:embed="rId4">
            <a:extLst/>
          </a:blip>
          <a:stretch>
            <a:fillRect/>
          </a:stretch>
        </p:blipFill>
        <p:spPr>
          <a:xfrm>
            <a:off x="228600" y="50800"/>
            <a:ext cx="12547600" cy="7683500"/>
          </a:xfrm>
          <a:prstGeom prst="rect">
            <a:avLst/>
          </a:prstGeom>
          <a:effectLst>
            <a:outerShdw blurRad="127000" dist="177800" dir="3300000" rotWithShape="0">
              <a:srgbClr val="000000">
                <a:alpha val="64999"/>
              </a:srgbClr>
            </a:outerShdw>
          </a:effectLst>
        </p:spPr>
      </p:pic>
      <p:pic>
        <p:nvPicPr>
          <p:cNvPr id="534" name="Picture 533"/>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535" name="Shape 535"/>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536" name="Shape 536"/>
          <p:cNvSpPr/>
          <p:nvPr/>
        </p:nvSpPr>
        <p:spPr>
          <a:xfrm>
            <a:off x="736600" y="5842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SECONDS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to the answer wins)</a:t>
            </a:r>
          </a:p>
        </p:txBody>
      </p:sp>
      <p:sp>
        <p:nvSpPr>
          <p:cNvPr id="537" name="Shape 537"/>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538" name="Shape 538"/>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539" name="Shape 539"/>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540" name="Shape 540"/>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541" name="Shape 541"/>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542" name="Shape 542"/>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543" name="Shape 543"/>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544" name="Shape 544"/>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545" name="Shape 545"/>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546" name="Shape 546"/>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547" name="Shape 547"/>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548" name="Shape 548"/>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549" name="Shape 549"/>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550" name="Shape 550"/>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551" name="Shape 551"/>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552" name="Shape 552"/>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553" name="Shape 553"/>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554" name="Shape 554"/>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555" name="Shape 555"/>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556" name="Shape 556"/>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557" name="Shape 557"/>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558" name="Shape 558"/>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559" name="Shape 559"/>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560" name="Shape 560"/>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561" name="Shape 561"/>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562" name="Shape 562"/>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563" name="Shape 563"/>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564" name="Shape 564"/>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565" name="Shape 565"/>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566" name="Shape 566"/>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567" name="Shape 567"/>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568" name="Shape 568"/>
          <p:cNvSpPr/>
          <p:nvPr/>
        </p:nvSpPr>
        <p:spPr>
          <a:xfrm>
            <a:off x="723900" y="58928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22.6%</a:t>
            </a:r>
          </a:p>
        </p:txBody>
      </p:sp>
      <p:sp>
        <p:nvSpPr>
          <p:cNvPr id="569" name="Shape 569"/>
          <p:cNvSpPr/>
          <p:nvPr/>
        </p:nvSpPr>
        <p:spPr>
          <a:xfrm>
            <a:off x="823118" y="1676400"/>
            <a:ext cx="11417301" cy="3683000"/>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defRPr sz="8100" b="1">
                <a:latin typeface="Gill Sans"/>
                <a:ea typeface="Gill Sans"/>
                <a:cs typeface="Gill Sans"/>
                <a:sym typeface="Gill Sans"/>
              </a:defRPr>
            </a:lvl1pPr>
          </a:lstStyle>
          <a:p>
            <a:pPr lvl="0">
              <a:defRPr sz="1800" b="0">
                <a:solidFill>
                  <a:srgbClr val="000000"/>
                </a:solidFill>
              </a:defRPr>
            </a:pPr>
            <a:r>
              <a:rPr sz="8100" b="1">
                <a:solidFill>
                  <a:srgbClr val="FFFFFF"/>
                </a:solidFill>
              </a:rPr>
              <a:t>What % of the world coal reserves are found in the U.S.? </a:t>
            </a:r>
          </a:p>
        </p:txBody>
      </p:sp>
      <p:pic>
        <p:nvPicPr>
          <p:cNvPr id="570"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811000" y="8204200"/>
            <a:ext cx="1346200" cy="1346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535"/>
                                        </p:tgtEl>
                                      </p:cBhvr>
                                    </p:animEffect>
                                    <p:set>
                                      <p:cBhvr>
                                        <p:cTn id="7" fill="hold">
                                          <p:stCondLst>
                                            <p:cond delay="999"/>
                                          </p:stCondLst>
                                        </p:cTn>
                                        <p:tgtEl>
                                          <p:spTgt spid="535"/>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552"/>
                                        </p:tgtEl>
                                        <p:attrNameLst>
                                          <p:attrName>style.visibility</p:attrName>
                                        </p:attrNameLst>
                                      </p:cBhvr>
                                      <p:to>
                                        <p:strVal val="visible"/>
                                      </p:to>
                                    </p:set>
                                    <p:animEffect transition="in" filter="dissolve">
                                      <p:cBhvr>
                                        <p:cTn id="11" dur="1000"/>
                                        <p:tgtEl>
                                          <p:spTgt spid="552"/>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553"/>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55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555"/>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556"/>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557"/>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558"/>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559"/>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560"/>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561"/>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562"/>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563"/>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564"/>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565"/>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566"/>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537"/>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538"/>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539"/>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540"/>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541"/>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542"/>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543"/>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544"/>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545"/>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546"/>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547"/>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548"/>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549"/>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550"/>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5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552"/>
                                        </p:tgtEl>
                                      </p:cBhvr>
                                    </p:animEffect>
                                    <p:set>
                                      <p:cBhvr>
                                        <p:cTn id="103" fill="hold">
                                          <p:stCondLst>
                                            <p:cond delay="898"/>
                                          </p:stCondLst>
                                        </p:cTn>
                                        <p:tgtEl>
                                          <p:spTgt spid="552"/>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553"/>
                                        </p:tgtEl>
                                      </p:cBhvr>
                                    </p:animEffect>
                                    <p:set>
                                      <p:cBhvr>
                                        <p:cTn id="107" fill="hold">
                                          <p:stCondLst>
                                            <p:cond delay="898"/>
                                          </p:stCondLst>
                                        </p:cTn>
                                        <p:tgtEl>
                                          <p:spTgt spid="553"/>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554"/>
                                        </p:tgtEl>
                                      </p:cBhvr>
                                    </p:animEffect>
                                    <p:set>
                                      <p:cBhvr>
                                        <p:cTn id="111" fill="hold">
                                          <p:stCondLst>
                                            <p:cond delay="898"/>
                                          </p:stCondLst>
                                        </p:cTn>
                                        <p:tgtEl>
                                          <p:spTgt spid="554"/>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555"/>
                                        </p:tgtEl>
                                      </p:cBhvr>
                                    </p:animEffect>
                                    <p:set>
                                      <p:cBhvr>
                                        <p:cTn id="115" fill="hold">
                                          <p:stCondLst>
                                            <p:cond delay="898"/>
                                          </p:stCondLst>
                                        </p:cTn>
                                        <p:tgtEl>
                                          <p:spTgt spid="555"/>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556"/>
                                        </p:tgtEl>
                                      </p:cBhvr>
                                    </p:animEffect>
                                    <p:set>
                                      <p:cBhvr>
                                        <p:cTn id="119" fill="hold">
                                          <p:stCondLst>
                                            <p:cond delay="898"/>
                                          </p:stCondLst>
                                        </p:cTn>
                                        <p:tgtEl>
                                          <p:spTgt spid="556"/>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557"/>
                                        </p:tgtEl>
                                      </p:cBhvr>
                                    </p:animEffect>
                                    <p:set>
                                      <p:cBhvr>
                                        <p:cTn id="123" fill="hold">
                                          <p:stCondLst>
                                            <p:cond delay="898"/>
                                          </p:stCondLst>
                                        </p:cTn>
                                        <p:tgtEl>
                                          <p:spTgt spid="557"/>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558"/>
                                        </p:tgtEl>
                                      </p:cBhvr>
                                    </p:animEffect>
                                    <p:set>
                                      <p:cBhvr>
                                        <p:cTn id="127" fill="hold">
                                          <p:stCondLst>
                                            <p:cond delay="898"/>
                                          </p:stCondLst>
                                        </p:cTn>
                                        <p:tgtEl>
                                          <p:spTgt spid="558"/>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559"/>
                                        </p:tgtEl>
                                      </p:cBhvr>
                                    </p:animEffect>
                                    <p:set>
                                      <p:cBhvr>
                                        <p:cTn id="131" fill="hold">
                                          <p:stCondLst>
                                            <p:cond delay="898"/>
                                          </p:stCondLst>
                                        </p:cTn>
                                        <p:tgtEl>
                                          <p:spTgt spid="559"/>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560"/>
                                        </p:tgtEl>
                                      </p:cBhvr>
                                    </p:animEffect>
                                    <p:set>
                                      <p:cBhvr>
                                        <p:cTn id="135" fill="hold">
                                          <p:stCondLst>
                                            <p:cond delay="898"/>
                                          </p:stCondLst>
                                        </p:cTn>
                                        <p:tgtEl>
                                          <p:spTgt spid="560"/>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561"/>
                                        </p:tgtEl>
                                      </p:cBhvr>
                                    </p:animEffect>
                                    <p:set>
                                      <p:cBhvr>
                                        <p:cTn id="139" fill="hold">
                                          <p:stCondLst>
                                            <p:cond delay="898"/>
                                          </p:stCondLst>
                                        </p:cTn>
                                        <p:tgtEl>
                                          <p:spTgt spid="561"/>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562"/>
                                        </p:tgtEl>
                                      </p:cBhvr>
                                    </p:animEffect>
                                    <p:set>
                                      <p:cBhvr>
                                        <p:cTn id="143" fill="hold">
                                          <p:stCondLst>
                                            <p:cond delay="898"/>
                                          </p:stCondLst>
                                        </p:cTn>
                                        <p:tgtEl>
                                          <p:spTgt spid="562"/>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563"/>
                                        </p:tgtEl>
                                      </p:cBhvr>
                                    </p:animEffect>
                                    <p:set>
                                      <p:cBhvr>
                                        <p:cTn id="147" fill="hold">
                                          <p:stCondLst>
                                            <p:cond delay="898"/>
                                          </p:stCondLst>
                                        </p:cTn>
                                        <p:tgtEl>
                                          <p:spTgt spid="563"/>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564"/>
                                        </p:tgtEl>
                                      </p:cBhvr>
                                    </p:animEffect>
                                    <p:set>
                                      <p:cBhvr>
                                        <p:cTn id="151" fill="hold">
                                          <p:stCondLst>
                                            <p:cond delay="898"/>
                                          </p:stCondLst>
                                        </p:cTn>
                                        <p:tgtEl>
                                          <p:spTgt spid="564"/>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565"/>
                                        </p:tgtEl>
                                      </p:cBhvr>
                                    </p:animEffect>
                                    <p:set>
                                      <p:cBhvr>
                                        <p:cTn id="155" fill="hold">
                                          <p:stCondLst>
                                            <p:cond delay="898"/>
                                          </p:stCondLst>
                                        </p:cTn>
                                        <p:tgtEl>
                                          <p:spTgt spid="565"/>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566"/>
                                        </p:tgtEl>
                                      </p:cBhvr>
                                    </p:animEffect>
                                    <p:set>
                                      <p:cBhvr>
                                        <p:cTn id="159" fill="hold">
                                          <p:stCondLst>
                                            <p:cond delay="898"/>
                                          </p:stCondLst>
                                        </p:cTn>
                                        <p:tgtEl>
                                          <p:spTgt spid="566"/>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537"/>
                                        </p:tgtEl>
                                      </p:cBhvr>
                                    </p:animEffect>
                                    <p:set>
                                      <p:cBhvr>
                                        <p:cTn id="163" fill="hold">
                                          <p:stCondLst>
                                            <p:cond delay="898"/>
                                          </p:stCondLst>
                                        </p:cTn>
                                        <p:tgtEl>
                                          <p:spTgt spid="537"/>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538"/>
                                        </p:tgtEl>
                                      </p:cBhvr>
                                    </p:animEffect>
                                    <p:set>
                                      <p:cBhvr>
                                        <p:cTn id="167" fill="hold">
                                          <p:stCondLst>
                                            <p:cond delay="898"/>
                                          </p:stCondLst>
                                        </p:cTn>
                                        <p:tgtEl>
                                          <p:spTgt spid="538"/>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539"/>
                                        </p:tgtEl>
                                      </p:cBhvr>
                                    </p:animEffect>
                                    <p:set>
                                      <p:cBhvr>
                                        <p:cTn id="171" fill="hold">
                                          <p:stCondLst>
                                            <p:cond delay="898"/>
                                          </p:stCondLst>
                                        </p:cTn>
                                        <p:tgtEl>
                                          <p:spTgt spid="539"/>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540"/>
                                        </p:tgtEl>
                                      </p:cBhvr>
                                    </p:animEffect>
                                    <p:set>
                                      <p:cBhvr>
                                        <p:cTn id="175" fill="hold">
                                          <p:stCondLst>
                                            <p:cond delay="898"/>
                                          </p:stCondLst>
                                        </p:cTn>
                                        <p:tgtEl>
                                          <p:spTgt spid="540"/>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541"/>
                                        </p:tgtEl>
                                      </p:cBhvr>
                                    </p:animEffect>
                                    <p:set>
                                      <p:cBhvr>
                                        <p:cTn id="179" fill="hold">
                                          <p:stCondLst>
                                            <p:cond delay="898"/>
                                          </p:stCondLst>
                                        </p:cTn>
                                        <p:tgtEl>
                                          <p:spTgt spid="541"/>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542"/>
                                        </p:tgtEl>
                                      </p:cBhvr>
                                    </p:animEffect>
                                    <p:set>
                                      <p:cBhvr>
                                        <p:cTn id="183" fill="hold">
                                          <p:stCondLst>
                                            <p:cond delay="898"/>
                                          </p:stCondLst>
                                        </p:cTn>
                                        <p:tgtEl>
                                          <p:spTgt spid="542"/>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543"/>
                                        </p:tgtEl>
                                      </p:cBhvr>
                                    </p:animEffect>
                                    <p:set>
                                      <p:cBhvr>
                                        <p:cTn id="187" fill="hold">
                                          <p:stCondLst>
                                            <p:cond delay="898"/>
                                          </p:stCondLst>
                                        </p:cTn>
                                        <p:tgtEl>
                                          <p:spTgt spid="543"/>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544"/>
                                        </p:tgtEl>
                                      </p:cBhvr>
                                    </p:animEffect>
                                    <p:set>
                                      <p:cBhvr>
                                        <p:cTn id="191" fill="hold">
                                          <p:stCondLst>
                                            <p:cond delay="898"/>
                                          </p:stCondLst>
                                        </p:cTn>
                                        <p:tgtEl>
                                          <p:spTgt spid="544"/>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545"/>
                                        </p:tgtEl>
                                      </p:cBhvr>
                                    </p:animEffect>
                                    <p:set>
                                      <p:cBhvr>
                                        <p:cTn id="195" fill="hold">
                                          <p:stCondLst>
                                            <p:cond delay="898"/>
                                          </p:stCondLst>
                                        </p:cTn>
                                        <p:tgtEl>
                                          <p:spTgt spid="545"/>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546"/>
                                        </p:tgtEl>
                                      </p:cBhvr>
                                    </p:animEffect>
                                    <p:set>
                                      <p:cBhvr>
                                        <p:cTn id="199" fill="hold">
                                          <p:stCondLst>
                                            <p:cond delay="898"/>
                                          </p:stCondLst>
                                        </p:cTn>
                                        <p:tgtEl>
                                          <p:spTgt spid="546"/>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547"/>
                                        </p:tgtEl>
                                      </p:cBhvr>
                                    </p:animEffect>
                                    <p:set>
                                      <p:cBhvr>
                                        <p:cTn id="203" fill="hold">
                                          <p:stCondLst>
                                            <p:cond delay="898"/>
                                          </p:stCondLst>
                                        </p:cTn>
                                        <p:tgtEl>
                                          <p:spTgt spid="547"/>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548"/>
                                        </p:tgtEl>
                                      </p:cBhvr>
                                    </p:animEffect>
                                    <p:set>
                                      <p:cBhvr>
                                        <p:cTn id="207" fill="hold">
                                          <p:stCondLst>
                                            <p:cond delay="898"/>
                                          </p:stCondLst>
                                        </p:cTn>
                                        <p:tgtEl>
                                          <p:spTgt spid="548"/>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549"/>
                                        </p:tgtEl>
                                      </p:cBhvr>
                                    </p:animEffect>
                                    <p:set>
                                      <p:cBhvr>
                                        <p:cTn id="211" fill="hold">
                                          <p:stCondLst>
                                            <p:cond delay="898"/>
                                          </p:stCondLst>
                                        </p:cTn>
                                        <p:tgtEl>
                                          <p:spTgt spid="549"/>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550"/>
                                        </p:tgtEl>
                                      </p:cBhvr>
                                    </p:animEffect>
                                    <p:set>
                                      <p:cBhvr>
                                        <p:cTn id="215" fill="hold">
                                          <p:stCondLst>
                                            <p:cond delay="898"/>
                                          </p:stCondLst>
                                        </p:cTn>
                                        <p:tgtEl>
                                          <p:spTgt spid="550"/>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551"/>
                                        </p:tgtEl>
                                      </p:cBhvr>
                                    </p:animEffect>
                                    <p:set>
                                      <p:cBhvr>
                                        <p:cTn id="219" fill="hold">
                                          <p:stCondLst>
                                            <p:cond delay="898"/>
                                          </p:stCondLst>
                                        </p:cTn>
                                        <p:tgtEl>
                                          <p:spTgt spid="551"/>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567"/>
                                        </p:tgtEl>
                                        <p:attrNameLst>
                                          <p:attrName>style.visibility</p:attrName>
                                        </p:attrNameLst>
                                      </p:cBhvr>
                                      <p:to>
                                        <p:strVal val="visible"/>
                                      </p:to>
                                    </p:set>
                                    <p:anim calcmode="lin" valueType="num">
                                      <p:cBhvr>
                                        <p:cTn id="223" dur="1000" fill="hold"/>
                                        <p:tgtEl>
                                          <p:spTgt spid="567"/>
                                        </p:tgtEl>
                                        <p:attrNameLst>
                                          <p:attrName>ppt_x</p:attrName>
                                        </p:attrNameLst>
                                      </p:cBhvr>
                                      <p:tavLst>
                                        <p:tav tm="0">
                                          <p:val>
                                            <p:strVal val="#ppt_x"/>
                                          </p:val>
                                        </p:tav>
                                        <p:tav tm="100000">
                                          <p:val>
                                            <p:strVal val="#ppt_x"/>
                                          </p:val>
                                        </p:tav>
                                      </p:tavLst>
                                    </p:anim>
                                    <p:anim calcmode="lin" valueType="num">
                                      <p:cBhvr>
                                        <p:cTn id="224" dur="1000" fill="hold"/>
                                        <p:tgtEl>
                                          <p:spTgt spid="567"/>
                                        </p:tgtEl>
                                        <p:attrNameLst>
                                          <p:attrName>ppt_y</p:attrName>
                                        </p:attrNameLst>
                                      </p:cBhvr>
                                      <p:tavLst>
                                        <p:tav tm="0">
                                          <p:val>
                                            <p:strVal val="0-#ppt_h/2"/>
                                          </p:val>
                                        </p:tav>
                                        <p:tav tm="100000">
                                          <p:val>
                                            <p:strVal val="#ppt_y"/>
                                          </p:val>
                                        </p:tav>
                                      </p:tavLst>
                                    </p:anim>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grpId="63" nodeType="clickEffect">
                                  <p:stCondLst>
                                    <p:cond delay="0"/>
                                  </p:stCondLst>
                                  <p:iterate>
                                    <p:tmAbs val="0"/>
                                  </p:iterate>
                                  <p:childTnLst>
                                    <p:set>
                                      <p:cBhvr>
                                        <p:cTn id="228" fill="hold"/>
                                        <p:tgtEl>
                                          <p:spTgt spid="568"/>
                                        </p:tgtEl>
                                        <p:attrNameLst>
                                          <p:attrName>style.visibility</p:attrName>
                                        </p:attrNameLst>
                                      </p:cBhvr>
                                      <p:to>
                                        <p:strVal val="visible"/>
                                      </p:to>
                                    </p:set>
                                  </p:childTnLst>
                                </p:cTn>
                              </p:par>
                            </p:childTnLst>
                          </p:cTn>
                        </p:par>
                        <p:par>
                          <p:cTn id="229" fill="hold">
                            <p:stCondLst>
                              <p:cond delay="0"/>
                            </p:stCondLst>
                            <p:childTnLst>
                              <p:par>
                                <p:cTn id="230" presetID="1" presetClass="mediacall" presetSubtype="0" fill="hold" nodeType="afterEffect">
                                  <p:stCondLst>
                                    <p:cond delay="0"/>
                                  </p:stCondLst>
                                  <p:childTnLst>
                                    <p:cmd type="call" cmd="playFrom(0.0)">
                                      <p:cBhvr>
                                        <p:cTn id="231" dur="0" fill="hold"/>
                                        <p:tgtEl>
                                          <p:spTgt spid="5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570"/>
                </p:tgtEl>
              </p:cMediaNode>
            </p:audio>
          </p:childTnLst>
        </p:cTn>
      </p:par>
    </p:tnLst>
    <p:bldLst>
      <p:bldP spid="535" grpId="1" animBg="1" advAuto="0"/>
      <p:bldP spid="537" grpId="17" animBg="1" advAuto="0"/>
      <p:bldP spid="537" grpId="47" animBg="1" advAuto="0"/>
      <p:bldP spid="538" grpId="18" animBg="1" advAuto="0"/>
      <p:bldP spid="538" grpId="48" animBg="1" advAuto="0"/>
      <p:bldP spid="539" grpId="19" animBg="1" advAuto="0"/>
      <p:bldP spid="539" grpId="49" animBg="1" advAuto="0"/>
      <p:bldP spid="540" grpId="20" animBg="1" advAuto="0"/>
      <p:bldP spid="540" grpId="50" animBg="1" advAuto="0"/>
      <p:bldP spid="541" grpId="21" animBg="1" advAuto="0"/>
      <p:bldP spid="541" grpId="51" animBg="1" advAuto="0"/>
      <p:bldP spid="542" grpId="22" animBg="1" advAuto="0"/>
      <p:bldP spid="542" grpId="52" animBg="1" advAuto="0"/>
      <p:bldP spid="543" grpId="23" animBg="1" advAuto="0"/>
      <p:bldP spid="543" grpId="53" animBg="1" advAuto="0"/>
      <p:bldP spid="544" grpId="24" animBg="1" advAuto="0"/>
      <p:bldP spid="544" grpId="54" animBg="1" advAuto="0"/>
      <p:bldP spid="545" grpId="25" animBg="1" advAuto="0"/>
      <p:bldP spid="545" grpId="55" animBg="1" advAuto="0"/>
      <p:bldP spid="546" grpId="26" animBg="1" advAuto="0"/>
      <p:bldP spid="546" grpId="56" animBg="1" advAuto="0"/>
      <p:bldP spid="547" grpId="27" animBg="1" advAuto="0"/>
      <p:bldP spid="547" grpId="57" animBg="1" advAuto="0"/>
      <p:bldP spid="548" grpId="28" animBg="1" advAuto="0"/>
      <p:bldP spid="548" grpId="58" animBg="1" advAuto="0"/>
      <p:bldP spid="549" grpId="29" animBg="1" advAuto="0"/>
      <p:bldP spid="549" grpId="59" animBg="1" advAuto="0"/>
      <p:bldP spid="550" grpId="30" animBg="1" advAuto="0"/>
      <p:bldP spid="550" grpId="60" animBg="1" advAuto="0"/>
      <p:bldP spid="551" grpId="31" animBg="1" advAuto="0"/>
      <p:bldP spid="551" grpId="61" animBg="1" advAuto="0"/>
      <p:bldP spid="552" grpId="2" animBg="1" advAuto="0"/>
      <p:bldP spid="552" grpId="32" animBg="1" advAuto="0"/>
      <p:bldP spid="553" grpId="3" animBg="1" advAuto="0"/>
      <p:bldP spid="553" grpId="33" animBg="1" advAuto="0"/>
      <p:bldP spid="554" grpId="4" animBg="1" advAuto="0"/>
      <p:bldP spid="554" grpId="34" animBg="1" advAuto="0"/>
      <p:bldP spid="555" grpId="5" animBg="1" advAuto="0"/>
      <p:bldP spid="555" grpId="35" animBg="1" advAuto="0"/>
      <p:bldP spid="556" grpId="6" animBg="1" advAuto="0"/>
      <p:bldP spid="556" grpId="36" animBg="1" advAuto="0"/>
      <p:bldP spid="557" grpId="7" animBg="1" advAuto="0"/>
      <p:bldP spid="557" grpId="37" animBg="1" advAuto="0"/>
      <p:bldP spid="558" grpId="8" animBg="1" advAuto="0"/>
      <p:bldP spid="558" grpId="38" animBg="1" advAuto="0"/>
      <p:bldP spid="559" grpId="9" animBg="1" advAuto="0"/>
      <p:bldP spid="559" grpId="39" animBg="1" advAuto="0"/>
      <p:bldP spid="560" grpId="10" animBg="1" advAuto="0"/>
      <p:bldP spid="560" grpId="40" animBg="1" advAuto="0"/>
      <p:bldP spid="561" grpId="11" animBg="1" advAuto="0"/>
      <p:bldP spid="561" grpId="41" animBg="1" advAuto="0"/>
      <p:bldP spid="562" grpId="12" animBg="1" advAuto="0"/>
      <p:bldP spid="562" grpId="42" animBg="1" advAuto="0"/>
      <p:bldP spid="563" grpId="13" animBg="1" advAuto="0"/>
      <p:bldP spid="563" grpId="43" animBg="1" advAuto="0"/>
      <p:bldP spid="564" grpId="14" animBg="1" advAuto="0"/>
      <p:bldP spid="564" grpId="44" animBg="1" advAuto="0"/>
      <p:bldP spid="565" grpId="15" animBg="1" advAuto="0"/>
      <p:bldP spid="565" grpId="45" animBg="1" advAuto="0"/>
      <p:bldP spid="566" grpId="16" animBg="1" advAuto="0"/>
      <p:bldP spid="566" grpId="46" animBg="1" advAuto="0"/>
      <p:bldP spid="567" grpId="62" animBg="1" advAuto="0"/>
      <p:bldP spid="568" grpId="6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 name="droppedImage.png"/>
          <p:cNvPicPr/>
          <p:nvPr/>
        </p:nvPicPr>
        <p:blipFill>
          <a:blip r:embed="rId2">
            <a:extLst/>
          </a:blip>
          <a:stretch>
            <a:fillRect/>
          </a:stretch>
        </p:blipFill>
        <p:spPr>
          <a:xfrm>
            <a:off x="117614" y="2032000"/>
            <a:ext cx="12756871" cy="5689600"/>
          </a:xfrm>
          <a:prstGeom prst="rect">
            <a:avLst/>
          </a:prstGeom>
          <a:ln w="12700">
            <a:miter lim="400000"/>
          </a:ln>
        </p:spPr>
      </p:pic>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droppedImage.png"/>
          <p:cNvPicPr/>
          <p:nvPr/>
        </p:nvPicPr>
        <p:blipFill>
          <a:blip r:embed="rId2">
            <a:extLst/>
          </a:blip>
          <a:stretch>
            <a:fillRect/>
          </a:stretch>
        </p:blipFill>
        <p:spPr>
          <a:xfrm>
            <a:off x="-133350" y="127000"/>
            <a:ext cx="13690600" cy="9747707"/>
          </a:xfrm>
          <a:prstGeom prst="rect">
            <a:avLst/>
          </a:prstGeom>
          <a:ln w="12700">
            <a:miter lim="400000"/>
          </a:ln>
        </p:spPr>
      </p:pic>
    </p:spTree>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 name="droppedImage.png"/>
          <p:cNvPicPr/>
          <p:nvPr/>
        </p:nvPicPr>
        <p:blipFill>
          <a:blip r:embed="rId2">
            <a:extLst/>
          </a:blip>
          <a:stretch>
            <a:fillRect/>
          </a:stretch>
        </p:blipFill>
        <p:spPr>
          <a:xfrm>
            <a:off x="1866900" y="101600"/>
            <a:ext cx="9271000" cy="9911140"/>
          </a:xfrm>
          <a:prstGeom prst="rect">
            <a:avLst/>
          </a:prstGeom>
          <a:ln w="12700">
            <a:miter lim="400000"/>
          </a:ln>
        </p:spPr>
      </p:pic>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578" name="Picture 577"/>
          <p:cNvPicPr/>
          <p:nvPr/>
        </p:nvPicPr>
        <p:blipFill>
          <a:blip r:embed="rId4">
            <a:extLst/>
          </a:blip>
          <a:stretch>
            <a:fillRect/>
          </a:stretch>
        </p:blipFill>
        <p:spPr>
          <a:xfrm>
            <a:off x="228600" y="50800"/>
            <a:ext cx="12547600" cy="7683500"/>
          </a:xfrm>
          <a:prstGeom prst="rect">
            <a:avLst/>
          </a:prstGeom>
          <a:effectLst>
            <a:outerShdw blurRad="127000" dist="177800" dir="3300000" rotWithShape="0">
              <a:srgbClr val="000000">
                <a:alpha val="64999"/>
              </a:srgbClr>
            </a:outerShdw>
          </a:effectLst>
        </p:spPr>
      </p:pic>
      <p:pic>
        <p:nvPicPr>
          <p:cNvPr id="579" name="Picture 578"/>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580" name="Shape 580"/>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581" name="Shape 581"/>
          <p:cNvSpPr/>
          <p:nvPr/>
        </p:nvSpPr>
        <p:spPr>
          <a:xfrm>
            <a:off x="736600" y="5842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SECONDS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to the answer wins)</a:t>
            </a:r>
          </a:p>
        </p:txBody>
      </p:sp>
      <p:sp>
        <p:nvSpPr>
          <p:cNvPr id="582" name="Shape 582"/>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583" name="Shape 583"/>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584" name="Shape 584"/>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585" name="Shape 585"/>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586" name="Shape 586"/>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587" name="Shape 587"/>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588" name="Shape 588"/>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589" name="Shape 589"/>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590" name="Shape 590"/>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591" name="Shape 591"/>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592" name="Shape 592"/>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593" name="Shape 593"/>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594" name="Shape 594"/>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595" name="Shape 595"/>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596" name="Shape 596"/>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597" name="Shape 597"/>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598" name="Shape 598"/>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599" name="Shape 599"/>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600" name="Shape 600"/>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601" name="Shape 601"/>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602" name="Shape 602"/>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603" name="Shape 603"/>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604" name="Shape 604"/>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605" name="Shape 605"/>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606" name="Shape 606"/>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607" name="Shape 607"/>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608" name="Shape 608"/>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609" name="Shape 609"/>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610" name="Shape 610"/>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611" name="Shape 611"/>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612" name="Shape 612"/>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613" name="Shape 613"/>
          <p:cNvSpPr/>
          <p:nvPr/>
        </p:nvSpPr>
        <p:spPr>
          <a:xfrm>
            <a:off x="723900" y="58928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64.5%</a:t>
            </a:r>
          </a:p>
        </p:txBody>
      </p:sp>
      <p:sp>
        <p:nvSpPr>
          <p:cNvPr id="614" name="Shape 614"/>
          <p:cNvSpPr/>
          <p:nvPr/>
        </p:nvSpPr>
        <p:spPr>
          <a:xfrm>
            <a:off x="823118" y="1676400"/>
            <a:ext cx="11417301" cy="3683000"/>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defRPr sz="8100" b="1">
                <a:latin typeface="Gill Sans"/>
                <a:ea typeface="Gill Sans"/>
                <a:cs typeface="Gill Sans"/>
                <a:sym typeface="Gill Sans"/>
              </a:defRPr>
            </a:lvl1pPr>
          </a:lstStyle>
          <a:p>
            <a:pPr lvl="0">
              <a:defRPr sz="1800" b="0">
                <a:solidFill>
                  <a:srgbClr val="000000"/>
                </a:solidFill>
              </a:defRPr>
            </a:pPr>
            <a:r>
              <a:rPr sz="8100" b="1">
                <a:solidFill>
                  <a:srgbClr val="FFFFFF"/>
                </a:solidFill>
              </a:rPr>
              <a:t>What % of the world oil reserves are found in the Middle East? </a:t>
            </a:r>
          </a:p>
        </p:txBody>
      </p:sp>
      <p:pic>
        <p:nvPicPr>
          <p:cNvPr id="615"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811000" y="8204200"/>
            <a:ext cx="1346200" cy="1346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580"/>
                                        </p:tgtEl>
                                      </p:cBhvr>
                                    </p:animEffect>
                                    <p:set>
                                      <p:cBhvr>
                                        <p:cTn id="7" fill="hold">
                                          <p:stCondLst>
                                            <p:cond delay="999"/>
                                          </p:stCondLst>
                                        </p:cTn>
                                        <p:tgtEl>
                                          <p:spTgt spid="580"/>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597"/>
                                        </p:tgtEl>
                                        <p:attrNameLst>
                                          <p:attrName>style.visibility</p:attrName>
                                        </p:attrNameLst>
                                      </p:cBhvr>
                                      <p:to>
                                        <p:strVal val="visible"/>
                                      </p:to>
                                    </p:set>
                                    <p:animEffect transition="in" filter="dissolve">
                                      <p:cBhvr>
                                        <p:cTn id="11" dur="1000"/>
                                        <p:tgtEl>
                                          <p:spTgt spid="597"/>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598"/>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599"/>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600"/>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601"/>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602"/>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603"/>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604"/>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605"/>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606"/>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607"/>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608"/>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609"/>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610"/>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611"/>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582"/>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583"/>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584"/>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585"/>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586"/>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587"/>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588"/>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589"/>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590"/>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591"/>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592"/>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593"/>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594"/>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595"/>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59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597"/>
                                        </p:tgtEl>
                                      </p:cBhvr>
                                    </p:animEffect>
                                    <p:set>
                                      <p:cBhvr>
                                        <p:cTn id="103" fill="hold">
                                          <p:stCondLst>
                                            <p:cond delay="898"/>
                                          </p:stCondLst>
                                        </p:cTn>
                                        <p:tgtEl>
                                          <p:spTgt spid="597"/>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598"/>
                                        </p:tgtEl>
                                      </p:cBhvr>
                                    </p:animEffect>
                                    <p:set>
                                      <p:cBhvr>
                                        <p:cTn id="107" fill="hold">
                                          <p:stCondLst>
                                            <p:cond delay="898"/>
                                          </p:stCondLst>
                                        </p:cTn>
                                        <p:tgtEl>
                                          <p:spTgt spid="598"/>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599"/>
                                        </p:tgtEl>
                                      </p:cBhvr>
                                    </p:animEffect>
                                    <p:set>
                                      <p:cBhvr>
                                        <p:cTn id="111" fill="hold">
                                          <p:stCondLst>
                                            <p:cond delay="898"/>
                                          </p:stCondLst>
                                        </p:cTn>
                                        <p:tgtEl>
                                          <p:spTgt spid="599"/>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600"/>
                                        </p:tgtEl>
                                      </p:cBhvr>
                                    </p:animEffect>
                                    <p:set>
                                      <p:cBhvr>
                                        <p:cTn id="115" fill="hold">
                                          <p:stCondLst>
                                            <p:cond delay="898"/>
                                          </p:stCondLst>
                                        </p:cTn>
                                        <p:tgtEl>
                                          <p:spTgt spid="600"/>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601"/>
                                        </p:tgtEl>
                                      </p:cBhvr>
                                    </p:animEffect>
                                    <p:set>
                                      <p:cBhvr>
                                        <p:cTn id="119" fill="hold">
                                          <p:stCondLst>
                                            <p:cond delay="898"/>
                                          </p:stCondLst>
                                        </p:cTn>
                                        <p:tgtEl>
                                          <p:spTgt spid="601"/>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602"/>
                                        </p:tgtEl>
                                      </p:cBhvr>
                                    </p:animEffect>
                                    <p:set>
                                      <p:cBhvr>
                                        <p:cTn id="123" fill="hold">
                                          <p:stCondLst>
                                            <p:cond delay="898"/>
                                          </p:stCondLst>
                                        </p:cTn>
                                        <p:tgtEl>
                                          <p:spTgt spid="602"/>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603"/>
                                        </p:tgtEl>
                                      </p:cBhvr>
                                    </p:animEffect>
                                    <p:set>
                                      <p:cBhvr>
                                        <p:cTn id="127" fill="hold">
                                          <p:stCondLst>
                                            <p:cond delay="898"/>
                                          </p:stCondLst>
                                        </p:cTn>
                                        <p:tgtEl>
                                          <p:spTgt spid="603"/>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604"/>
                                        </p:tgtEl>
                                      </p:cBhvr>
                                    </p:animEffect>
                                    <p:set>
                                      <p:cBhvr>
                                        <p:cTn id="131" fill="hold">
                                          <p:stCondLst>
                                            <p:cond delay="898"/>
                                          </p:stCondLst>
                                        </p:cTn>
                                        <p:tgtEl>
                                          <p:spTgt spid="604"/>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605"/>
                                        </p:tgtEl>
                                      </p:cBhvr>
                                    </p:animEffect>
                                    <p:set>
                                      <p:cBhvr>
                                        <p:cTn id="135" fill="hold">
                                          <p:stCondLst>
                                            <p:cond delay="898"/>
                                          </p:stCondLst>
                                        </p:cTn>
                                        <p:tgtEl>
                                          <p:spTgt spid="605"/>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606"/>
                                        </p:tgtEl>
                                      </p:cBhvr>
                                    </p:animEffect>
                                    <p:set>
                                      <p:cBhvr>
                                        <p:cTn id="139" fill="hold">
                                          <p:stCondLst>
                                            <p:cond delay="898"/>
                                          </p:stCondLst>
                                        </p:cTn>
                                        <p:tgtEl>
                                          <p:spTgt spid="606"/>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607"/>
                                        </p:tgtEl>
                                      </p:cBhvr>
                                    </p:animEffect>
                                    <p:set>
                                      <p:cBhvr>
                                        <p:cTn id="143" fill="hold">
                                          <p:stCondLst>
                                            <p:cond delay="898"/>
                                          </p:stCondLst>
                                        </p:cTn>
                                        <p:tgtEl>
                                          <p:spTgt spid="607"/>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608"/>
                                        </p:tgtEl>
                                      </p:cBhvr>
                                    </p:animEffect>
                                    <p:set>
                                      <p:cBhvr>
                                        <p:cTn id="147" fill="hold">
                                          <p:stCondLst>
                                            <p:cond delay="898"/>
                                          </p:stCondLst>
                                        </p:cTn>
                                        <p:tgtEl>
                                          <p:spTgt spid="608"/>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609"/>
                                        </p:tgtEl>
                                      </p:cBhvr>
                                    </p:animEffect>
                                    <p:set>
                                      <p:cBhvr>
                                        <p:cTn id="151" fill="hold">
                                          <p:stCondLst>
                                            <p:cond delay="898"/>
                                          </p:stCondLst>
                                        </p:cTn>
                                        <p:tgtEl>
                                          <p:spTgt spid="609"/>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610"/>
                                        </p:tgtEl>
                                      </p:cBhvr>
                                    </p:animEffect>
                                    <p:set>
                                      <p:cBhvr>
                                        <p:cTn id="155" fill="hold">
                                          <p:stCondLst>
                                            <p:cond delay="898"/>
                                          </p:stCondLst>
                                        </p:cTn>
                                        <p:tgtEl>
                                          <p:spTgt spid="610"/>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611"/>
                                        </p:tgtEl>
                                      </p:cBhvr>
                                    </p:animEffect>
                                    <p:set>
                                      <p:cBhvr>
                                        <p:cTn id="159" fill="hold">
                                          <p:stCondLst>
                                            <p:cond delay="898"/>
                                          </p:stCondLst>
                                        </p:cTn>
                                        <p:tgtEl>
                                          <p:spTgt spid="611"/>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582"/>
                                        </p:tgtEl>
                                      </p:cBhvr>
                                    </p:animEffect>
                                    <p:set>
                                      <p:cBhvr>
                                        <p:cTn id="163" fill="hold">
                                          <p:stCondLst>
                                            <p:cond delay="898"/>
                                          </p:stCondLst>
                                        </p:cTn>
                                        <p:tgtEl>
                                          <p:spTgt spid="582"/>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583"/>
                                        </p:tgtEl>
                                      </p:cBhvr>
                                    </p:animEffect>
                                    <p:set>
                                      <p:cBhvr>
                                        <p:cTn id="167" fill="hold">
                                          <p:stCondLst>
                                            <p:cond delay="898"/>
                                          </p:stCondLst>
                                        </p:cTn>
                                        <p:tgtEl>
                                          <p:spTgt spid="583"/>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584"/>
                                        </p:tgtEl>
                                      </p:cBhvr>
                                    </p:animEffect>
                                    <p:set>
                                      <p:cBhvr>
                                        <p:cTn id="171" fill="hold">
                                          <p:stCondLst>
                                            <p:cond delay="898"/>
                                          </p:stCondLst>
                                        </p:cTn>
                                        <p:tgtEl>
                                          <p:spTgt spid="584"/>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585"/>
                                        </p:tgtEl>
                                      </p:cBhvr>
                                    </p:animEffect>
                                    <p:set>
                                      <p:cBhvr>
                                        <p:cTn id="175" fill="hold">
                                          <p:stCondLst>
                                            <p:cond delay="898"/>
                                          </p:stCondLst>
                                        </p:cTn>
                                        <p:tgtEl>
                                          <p:spTgt spid="585"/>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586"/>
                                        </p:tgtEl>
                                      </p:cBhvr>
                                    </p:animEffect>
                                    <p:set>
                                      <p:cBhvr>
                                        <p:cTn id="179" fill="hold">
                                          <p:stCondLst>
                                            <p:cond delay="898"/>
                                          </p:stCondLst>
                                        </p:cTn>
                                        <p:tgtEl>
                                          <p:spTgt spid="586"/>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587"/>
                                        </p:tgtEl>
                                      </p:cBhvr>
                                    </p:animEffect>
                                    <p:set>
                                      <p:cBhvr>
                                        <p:cTn id="183" fill="hold">
                                          <p:stCondLst>
                                            <p:cond delay="898"/>
                                          </p:stCondLst>
                                        </p:cTn>
                                        <p:tgtEl>
                                          <p:spTgt spid="587"/>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588"/>
                                        </p:tgtEl>
                                      </p:cBhvr>
                                    </p:animEffect>
                                    <p:set>
                                      <p:cBhvr>
                                        <p:cTn id="187" fill="hold">
                                          <p:stCondLst>
                                            <p:cond delay="898"/>
                                          </p:stCondLst>
                                        </p:cTn>
                                        <p:tgtEl>
                                          <p:spTgt spid="588"/>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589"/>
                                        </p:tgtEl>
                                      </p:cBhvr>
                                    </p:animEffect>
                                    <p:set>
                                      <p:cBhvr>
                                        <p:cTn id="191" fill="hold">
                                          <p:stCondLst>
                                            <p:cond delay="898"/>
                                          </p:stCondLst>
                                        </p:cTn>
                                        <p:tgtEl>
                                          <p:spTgt spid="589"/>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590"/>
                                        </p:tgtEl>
                                      </p:cBhvr>
                                    </p:animEffect>
                                    <p:set>
                                      <p:cBhvr>
                                        <p:cTn id="195" fill="hold">
                                          <p:stCondLst>
                                            <p:cond delay="898"/>
                                          </p:stCondLst>
                                        </p:cTn>
                                        <p:tgtEl>
                                          <p:spTgt spid="590"/>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591"/>
                                        </p:tgtEl>
                                      </p:cBhvr>
                                    </p:animEffect>
                                    <p:set>
                                      <p:cBhvr>
                                        <p:cTn id="199" fill="hold">
                                          <p:stCondLst>
                                            <p:cond delay="898"/>
                                          </p:stCondLst>
                                        </p:cTn>
                                        <p:tgtEl>
                                          <p:spTgt spid="591"/>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592"/>
                                        </p:tgtEl>
                                      </p:cBhvr>
                                    </p:animEffect>
                                    <p:set>
                                      <p:cBhvr>
                                        <p:cTn id="203" fill="hold">
                                          <p:stCondLst>
                                            <p:cond delay="898"/>
                                          </p:stCondLst>
                                        </p:cTn>
                                        <p:tgtEl>
                                          <p:spTgt spid="592"/>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593"/>
                                        </p:tgtEl>
                                      </p:cBhvr>
                                    </p:animEffect>
                                    <p:set>
                                      <p:cBhvr>
                                        <p:cTn id="207" fill="hold">
                                          <p:stCondLst>
                                            <p:cond delay="898"/>
                                          </p:stCondLst>
                                        </p:cTn>
                                        <p:tgtEl>
                                          <p:spTgt spid="593"/>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594"/>
                                        </p:tgtEl>
                                      </p:cBhvr>
                                    </p:animEffect>
                                    <p:set>
                                      <p:cBhvr>
                                        <p:cTn id="211" fill="hold">
                                          <p:stCondLst>
                                            <p:cond delay="898"/>
                                          </p:stCondLst>
                                        </p:cTn>
                                        <p:tgtEl>
                                          <p:spTgt spid="594"/>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595"/>
                                        </p:tgtEl>
                                      </p:cBhvr>
                                    </p:animEffect>
                                    <p:set>
                                      <p:cBhvr>
                                        <p:cTn id="215" fill="hold">
                                          <p:stCondLst>
                                            <p:cond delay="898"/>
                                          </p:stCondLst>
                                        </p:cTn>
                                        <p:tgtEl>
                                          <p:spTgt spid="595"/>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596"/>
                                        </p:tgtEl>
                                      </p:cBhvr>
                                    </p:animEffect>
                                    <p:set>
                                      <p:cBhvr>
                                        <p:cTn id="219" fill="hold">
                                          <p:stCondLst>
                                            <p:cond delay="898"/>
                                          </p:stCondLst>
                                        </p:cTn>
                                        <p:tgtEl>
                                          <p:spTgt spid="596"/>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612"/>
                                        </p:tgtEl>
                                        <p:attrNameLst>
                                          <p:attrName>style.visibility</p:attrName>
                                        </p:attrNameLst>
                                      </p:cBhvr>
                                      <p:to>
                                        <p:strVal val="visible"/>
                                      </p:to>
                                    </p:set>
                                    <p:anim calcmode="lin" valueType="num">
                                      <p:cBhvr>
                                        <p:cTn id="223" dur="1000" fill="hold"/>
                                        <p:tgtEl>
                                          <p:spTgt spid="612"/>
                                        </p:tgtEl>
                                        <p:attrNameLst>
                                          <p:attrName>ppt_x</p:attrName>
                                        </p:attrNameLst>
                                      </p:cBhvr>
                                      <p:tavLst>
                                        <p:tav tm="0">
                                          <p:val>
                                            <p:strVal val="#ppt_x"/>
                                          </p:val>
                                        </p:tav>
                                        <p:tav tm="100000">
                                          <p:val>
                                            <p:strVal val="#ppt_x"/>
                                          </p:val>
                                        </p:tav>
                                      </p:tavLst>
                                    </p:anim>
                                    <p:anim calcmode="lin" valueType="num">
                                      <p:cBhvr>
                                        <p:cTn id="224" dur="1000" fill="hold"/>
                                        <p:tgtEl>
                                          <p:spTgt spid="612"/>
                                        </p:tgtEl>
                                        <p:attrNameLst>
                                          <p:attrName>ppt_y</p:attrName>
                                        </p:attrNameLst>
                                      </p:cBhvr>
                                      <p:tavLst>
                                        <p:tav tm="0">
                                          <p:val>
                                            <p:strVal val="0-#ppt_h/2"/>
                                          </p:val>
                                        </p:tav>
                                        <p:tav tm="100000">
                                          <p:val>
                                            <p:strVal val="#ppt_y"/>
                                          </p:val>
                                        </p:tav>
                                      </p:tavLst>
                                    </p:anim>
                                  </p:childTnLst>
                                </p:cTn>
                              </p:par>
                            </p:childTnLst>
                          </p:cTn>
                        </p:par>
                        <p:par>
                          <p:cTn id="225" fill="hold">
                            <p:stCondLst>
                              <p:cond delay="27970"/>
                            </p:stCondLst>
                            <p:childTnLst>
                              <p:par>
                                <p:cTn id="226" presetID="1" presetClass="mediacall" presetSubtype="0" fill="hold" nodeType="afterEffect">
                                  <p:stCondLst>
                                    <p:cond delay="0"/>
                                  </p:stCondLst>
                                  <p:childTnLst>
                                    <p:cmd type="call" cmd="playFrom(0.0)">
                                      <p:cBhvr>
                                        <p:cTn id="227" dur="0" fill="hold"/>
                                        <p:tgtEl>
                                          <p:spTgt spid="615"/>
                                        </p:tgtEl>
                                      </p:cBhvr>
                                    </p:cmd>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grpId="64" nodeType="clickEffect">
                                  <p:stCondLst>
                                    <p:cond delay="0"/>
                                  </p:stCondLst>
                                  <p:iterate>
                                    <p:tmAbs val="0"/>
                                  </p:iterate>
                                  <p:childTnLst>
                                    <p:set>
                                      <p:cBhvr>
                                        <p:cTn id="231" fill="hold"/>
                                        <p:tgtEl>
                                          <p:spTgt spid="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615"/>
                </p:tgtEl>
              </p:cMediaNode>
            </p:audio>
          </p:childTnLst>
        </p:cTn>
      </p:par>
    </p:tnLst>
    <p:bldLst>
      <p:bldP spid="580" grpId="1" animBg="1" advAuto="0"/>
      <p:bldP spid="582" grpId="17" animBg="1" advAuto="0"/>
      <p:bldP spid="582" grpId="47" animBg="1" advAuto="0"/>
      <p:bldP spid="583" grpId="18" animBg="1" advAuto="0"/>
      <p:bldP spid="583" grpId="48" animBg="1" advAuto="0"/>
      <p:bldP spid="584" grpId="19" animBg="1" advAuto="0"/>
      <p:bldP spid="584" grpId="49" animBg="1" advAuto="0"/>
      <p:bldP spid="585" grpId="20" animBg="1" advAuto="0"/>
      <p:bldP spid="585" grpId="50" animBg="1" advAuto="0"/>
      <p:bldP spid="586" grpId="21" animBg="1" advAuto="0"/>
      <p:bldP spid="586" grpId="51" animBg="1" advAuto="0"/>
      <p:bldP spid="587" grpId="22" animBg="1" advAuto="0"/>
      <p:bldP spid="587" grpId="52" animBg="1" advAuto="0"/>
      <p:bldP spid="588" grpId="23" animBg="1" advAuto="0"/>
      <p:bldP spid="588" grpId="53" animBg="1" advAuto="0"/>
      <p:bldP spid="589" grpId="24" animBg="1" advAuto="0"/>
      <p:bldP spid="589" grpId="54" animBg="1" advAuto="0"/>
      <p:bldP spid="590" grpId="25" animBg="1" advAuto="0"/>
      <p:bldP spid="590" grpId="55" animBg="1" advAuto="0"/>
      <p:bldP spid="591" grpId="26" animBg="1" advAuto="0"/>
      <p:bldP spid="591" grpId="56" animBg="1" advAuto="0"/>
      <p:bldP spid="592" grpId="27" animBg="1" advAuto="0"/>
      <p:bldP spid="592" grpId="57" animBg="1" advAuto="0"/>
      <p:bldP spid="593" grpId="28" animBg="1" advAuto="0"/>
      <p:bldP spid="593" grpId="58" animBg="1" advAuto="0"/>
      <p:bldP spid="594" grpId="29" animBg="1" advAuto="0"/>
      <p:bldP spid="594" grpId="59" animBg="1" advAuto="0"/>
      <p:bldP spid="595" grpId="30" animBg="1" advAuto="0"/>
      <p:bldP spid="595" grpId="60" animBg="1" advAuto="0"/>
      <p:bldP spid="596" grpId="31" animBg="1" advAuto="0"/>
      <p:bldP spid="596" grpId="61" animBg="1" advAuto="0"/>
      <p:bldP spid="597" grpId="2" animBg="1" advAuto="0"/>
      <p:bldP spid="597" grpId="32" animBg="1" advAuto="0"/>
      <p:bldP spid="598" grpId="3" animBg="1" advAuto="0"/>
      <p:bldP spid="598" grpId="33" animBg="1" advAuto="0"/>
      <p:bldP spid="599" grpId="4" animBg="1" advAuto="0"/>
      <p:bldP spid="599" grpId="34" animBg="1" advAuto="0"/>
      <p:bldP spid="600" grpId="5" animBg="1" advAuto="0"/>
      <p:bldP spid="600" grpId="35" animBg="1" advAuto="0"/>
      <p:bldP spid="601" grpId="6" animBg="1" advAuto="0"/>
      <p:bldP spid="601" grpId="36" animBg="1" advAuto="0"/>
      <p:bldP spid="602" grpId="7" animBg="1" advAuto="0"/>
      <p:bldP spid="602" grpId="37" animBg="1" advAuto="0"/>
      <p:bldP spid="603" grpId="8" animBg="1" advAuto="0"/>
      <p:bldP spid="603" grpId="38" animBg="1" advAuto="0"/>
      <p:bldP spid="604" grpId="9" animBg="1" advAuto="0"/>
      <p:bldP spid="604" grpId="39" animBg="1" advAuto="0"/>
      <p:bldP spid="605" grpId="10" animBg="1" advAuto="0"/>
      <p:bldP spid="605" grpId="40" animBg="1" advAuto="0"/>
      <p:bldP spid="606" grpId="11" animBg="1" advAuto="0"/>
      <p:bldP spid="606" grpId="41" animBg="1" advAuto="0"/>
      <p:bldP spid="607" grpId="12" animBg="1" advAuto="0"/>
      <p:bldP spid="607" grpId="42" animBg="1" advAuto="0"/>
      <p:bldP spid="608" grpId="13" animBg="1" advAuto="0"/>
      <p:bldP spid="608" grpId="43" animBg="1" advAuto="0"/>
      <p:bldP spid="609" grpId="14" animBg="1" advAuto="0"/>
      <p:bldP spid="609" grpId="44" animBg="1" advAuto="0"/>
      <p:bldP spid="610" grpId="15" animBg="1" advAuto="0"/>
      <p:bldP spid="610" grpId="45" animBg="1" advAuto="0"/>
      <p:bldP spid="611" grpId="16" animBg="1" advAuto="0"/>
      <p:bldP spid="611" grpId="46" animBg="1" advAuto="0"/>
      <p:bldP spid="612" grpId="62" animBg="1" advAuto="0"/>
      <p:bldP spid="613" grpId="64"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droppedImage.png"/>
          <p:cNvPicPr/>
          <p:nvPr/>
        </p:nvPicPr>
        <p:blipFill>
          <a:blip r:embed="rId2">
            <a:extLst/>
          </a:blip>
          <a:stretch>
            <a:fillRect/>
          </a:stretch>
        </p:blipFill>
        <p:spPr>
          <a:xfrm>
            <a:off x="266700" y="136144"/>
            <a:ext cx="12458701" cy="9468612"/>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 name="oilgraph2.png"/>
          <p:cNvPicPr/>
          <p:nvPr/>
        </p:nvPicPr>
        <p:blipFill>
          <a:blip r:embed="rId2">
            <a:extLst/>
          </a:blip>
          <a:stretch>
            <a:fillRect/>
          </a:stretch>
        </p:blipFill>
        <p:spPr>
          <a:xfrm>
            <a:off x="480431" y="1612900"/>
            <a:ext cx="12031238" cy="6527800"/>
          </a:xfrm>
          <a:prstGeom prst="rect">
            <a:avLst/>
          </a:prstGeom>
          <a:ln w="12700">
            <a:miter lim="400000"/>
          </a:ln>
        </p:spPr>
      </p:pic>
      <p:sp>
        <p:nvSpPr>
          <p:cNvPr id="618" name="Shape 618"/>
          <p:cNvSpPr/>
          <p:nvPr/>
        </p:nvSpPr>
        <p:spPr>
          <a:xfrm>
            <a:off x="622300" y="2921000"/>
            <a:ext cx="7086600" cy="635000"/>
          </a:xfrm>
          <a:prstGeom prst="rect">
            <a:avLst/>
          </a:prstGeom>
          <a:solidFill>
            <a:srgbClr val="F5E7D8"/>
          </a:solidFill>
          <a:ln w="12700">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619" name="Shape 619"/>
          <p:cNvSpPr/>
          <p:nvPr/>
        </p:nvSpPr>
        <p:spPr>
          <a:xfrm>
            <a:off x="622300" y="3619500"/>
            <a:ext cx="7086600" cy="635000"/>
          </a:xfrm>
          <a:prstGeom prst="rect">
            <a:avLst/>
          </a:prstGeom>
          <a:solidFill>
            <a:srgbClr val="F5E7D8"/>
          </a:solidFill>
          <a:ln w="12700">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620" name="Shape 620"/>
          <p:cNvSpPr/>
          <p:nvPr/>
        </p:nvSpPr>
        <p:spPr>
          <a:xfrm>
            <a:off x="622300" y="4318000"/>
            <a:ext cx="7086600" cy="635000"/>
          </a:xfrm>
          <a:prstGeom prst="rect">
            <a:avLst/>
          </a:prstGeom>
          <a:solidFill>
            <a:srgbClr val="F5E7D8"/>
          </a:solidFill>
          <a:ln w="12700">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621" name="Shape 621"/>
          <p:cNvSpPr/>
          <p:nvPr/>
        </p:nvSpPr>
        <p:spPr>
          <a:xfrm>
            <a:off x="622300" y="5016500"/>
            <a:ext cx="7086600" cy="723900"/>
          </a:xfrm>
          <a:prstGeom prst="rect">
            <a:avLst/>
          </a:prstGeom>
          <a:solidFill>
            <a:srgbClr val="F5E7D8"/>
          </a:solidFill>
          <a:ln w="12700">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622" name="Shape 622"/>
          <p:cNvSpPr/>
          <p:nvPr/>
        </p:nvSpPr>
        <p:spPr>
          <a:xfrm>
            <a:off x="622300" y="5803900"/>
            <a:ext cx="7086600" cy="635000"/>
          </a:xfrm>
          <a:prstGeom prst="rect">
            <a:avLst/>
          </a:prstGeom>
          <a:solidFill>
            <a:srgbClr val="F5E7D8"/>
          </a:solidFill>
          <a:ln w="12700">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623" name="Shape 623"/>
          <p:cNvSpPr/>
          <p:nvPr/>
        </p:nvSpPr>
        <p:spPr>
          <a:xfrm>
            <a:off x="622300" y="6502400"/>
            <a:ext cx="5422900" cy="635000"/>
          </a:xfrm>
          <a:prstGeom prst="rect">
            <a:avLst/>
          </a:prstGeom>
          <a:solidFill>
            <a:srgbClr val="F5E7D8"/>
          </a:solidFill>
          <a:ln w="12700">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6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6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3" nodeType="clickEffect">
                                  <p:stCondLst>
                                    <p:cond delay="0"/>
                                  </p:stCondLst>
                                  <p:iterate>
                                    <p:tmAbs val="0"/>
                                  </p:iterate>
                                  <p:childTnLst>
                                    <p:set>
                                      <p:cBhvr>
                                        <p:cTn id="14" fill="hold">
                                          <p:stCondLst>
                                            <p:cond delay="0"/>
                                          </p:stCondLst>
                                        </p:cTn>
                                        <p:tgtEl>
                                          <p:spTgt spid="6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6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5" nodeType="clickEffect">
                                  <p:stCondLst>
                                    <p:cond delay="0"/>
                                  </p:stCondLst>
                                  <p:iterate>
                                    <p:tmAbs val="0"/>
                                  </p:iterate>
                                  <p:childTnLst>
                                    <p:set>
                                      <p:cBhvr>
                                        <p:cTn id="22" fill="hold">
                                          <p:stCondLst>
                                            <p:cond delay="0"/>
                                          </p:stCondLst>
                                        </p:cTn>
                                        <p:tgtEl>
                                          <p:spTgt spid="6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6" nodeType="clickEffect">
                                  <p:stCondLst>
                                    <p:cond delay="0"/>
                                  </p:stCondLst>
                                  <p:iterate>
                                    <p:tmAbs val="0"/>
                                  </p:iterate>
                                  <p:childTnLst>
                                    <p:set>
                                      <p:cBhvr>
                                        <p:cTn id="26" fill="hold">
                                          <p:stCondLst>
                                            <p:cond delay="0"/>
                                          </p:stCondLst>
                                        </p:cTn>
                                        <p:tgtEl>
                                          <p:spTgt spid="6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1" animBg="1" advAuto="0"/>
      <p:bldP spid="619" grpId="2" animBg="1" advAuto="0"/>
      <p:bldP spid="620" grpId="3" animBg="1" advAuto="0"/>
      <p:bldP spid="621" grpId="4" animBg="1" advAuto="0"/>
      <p:bldP spid="622" grpId="5" animBg="1" advAuto="0"/>
      <p:bldP spid="623" grpId="6"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625" name="Picture 624"/>
          <p:cNvPicPr/>
          <p:nvPr/>
        </p:nvPicPr>
        <p:blipFill>
          <a:blip r:embed="rId4">
            <a:extLst/>
          </a:blip>
          <a:stretch>
            <a:fillRect/>
          </a:stretch>
        </p:blipFill>
        <p:spPr>
          <a:xfrm>
            <a:off x="228600" y="50800"/>
            <a:ext cx="12547600" cy="7683500"/>
          </a:xfrm>
          <a:prstGeom prst="rect">
            <a:avLst/>
          </a:prstGeom>
          <a:effectLst>
            <a:outerShdw blurRad="127000" dist="177800" dir="3300000" rotWithShape="0">
              <a:srgbClr val="000000">
                <a:alpha val="64999"/>
              </a:srgbClr>
            </a:outerShdw>
          </a:effectLst>
        </p:spPr>
      </p:pic>
      <p:pic>
        <p:nvPicPr>
          <p:cNvPr id="626" name="Picture 625"/>
          <p:cNvPicPr/>
          <p:nvPr/>
        </p:nvPicPr>
        <p:blipFill>
          <a:blip r:embed="rId5">
            <a:extLst/>
          </a:blip>
          <a:stretch>
            <a:fillRect/>
          </a:stretch>
        </p:blipFill>
        <p:spPr>
          <a:xfrm>
            <a:off x="228600" y="7721600"/>
            <a:ext cx="12547600" cy="1917700"/>
          </a:xfrm>
          <a:prstGeom prst="rect">
            <a:avLst/>
          </a:prstGeom>
          <a:effectLst>
            <a:outerShdw blurRad="127000" dist="177800" dir="3300000" rotWithShape="0">
              <a:srgbClr val="000000">
                <a:alpha val="64999"/>
              </a:srgbClr>
            </a:outerShdw>
          </a:effectLst>
        </p:spPr>
      </p:pic>
      <p:sp>
        <p:nvSpPr>
          <p:cNvPr id="627" name="Shape 627"/>
          <p:cNvSpPr/>
          <p:nvPr/>
        </p:nvSpPr>
        <p:spPr>
          <a:xfrm>
            <a:off x="641699" y="7962900"/>
            <a:ext cx="11785601"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COUNTDOWN</a:t>
            </a:r>
          </a:p>
        </p:txBody>
      </p:sp>
      <p:sp>
        <p:nvSpPr>
          <p:cNvPr id="628" name="Shape 628"/>
          <p:cNvSpPr/>
          <p:nvPr/>
        </p:nvSpPr>
        <p:spPr>
          <a:xfrm>
            <a:off x="736600" y="5842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SECONDS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to the answer wins)</a:t>
            </a:r>
          </a:p>
        </p:txBody>
      </p:sp>
      <p:sp>
        <p:nvSpPr>
          <p:cNvPr id="629" name="Shape 629"/>
          <p:cNvSpPr/>
          <p:nvPr/>
        </p:nvSpPr>
        <p:spPr>
          <a:xfrm>
            <a:off x="9398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15</a:t>
            </a:r>
          </a:p>
        </p:txBody>
      </p:sp>
      <p:sp>
        <p:nvSpPr>
          <p:cNvPr id="630" name="Shape 630"/>
          <p:cNvSpPr/>
          <p:nvPr/>
        </p:nvSpPr>
        <p:spPr>
          <a:xfrm>
            <a:off x="158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14</a:t>
            </a:r>
          </a:p>
        </p:txBody>
      </p:sp>
      <p:sp>
        <p:nvSpPr>
          <p:cNvPr id="631" name="Shape 631"/>
          <p:cNvSpPr/>
          <p:nvPr/>
        </p:nvSpPr>
        <p:spPr>
          <a:xfrm>
            <a:off x="234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13</a:t>
            </a:r>
          </a:p>
        </p:txBody>
      </p:sp>
      <p:sp>
        <p:nvSpPr>
          <p:cNvPr id="632" name="Shape 632"/>
          <p:cNvSpPr/>
          <p:nvPr/>
        </p:nvSpPr>
        <p:spPr>
          <a:xfrm>
            <a:off x="311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12</a:t>
            </a:r>
          </a:p>
        </p:txBody>
      </p:sp>
      <p:sp>
        <p:nvSpPr>
          <p:cNvPr id="633" name="Shape 633"/>
          <p:cNvSpPr/>
          <p:nvPr/>
        </p:nvSpPr>
        <p:spPr>
          <a:xfrm>
            <a:off x="387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11</a:t>
            </a:r>
          </a:p>
        </p:txBody>
      </p:sp>
      <p:sp>
        <p:nvSpPr>
          <p:cNvPr id="634" name="Shape 634"/>
          <p:cNvSpPr/>
          <p:nvPr/>
        </p:nvSpPr>
        <p:spPr>
          <a:xfrm>
            <a:off x="463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10</a:t>
            </a:r>
          </a:p>
        </p:txBody>
      </p:sp>
      <p:sp>
        <p:nvSpPr>
          <p:cNvPr id="635" name="Shape 635"/>
          <p:cNvSpPr/>
          <p:nvPr/>
        </p:nvSpPr>
        <p:spPr>
          <a:xfrm>
            <a:off x="539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09</a:t>
            </a:r>
          </a:p>
        </p:txBody>
      </p:sp>
      <p:sp>
        <p:nvSpPr>
          <p:cNvPr id="636" name="Shape 636"/>
          <p:cNvSpPr/>
          <p:nvPr/>
        </p:nvSpPr>
        <p:spPr>
          <a:xfrm>
            <a:off x="615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08</a:t>
            </a:r>
          </a:p>
        </p:txBody>
      </p:sp>
      <p:sp>
        <p:nvSpPr>
          <p:cNvPr id="637" name="Shape 637"/>
          <p:cNvSpPr/>
          <p:nvPr/>
        </p:nvSpPr>
        <p:spPr>
          <a:xfrm>
            <a:off x="692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07</a:t>
            </a:r>
          </a:p>
        </p:txBody>
      </p:sp>
      <p:sp>
        <p:nvSpPr>
          <p:cNvPr id="638" name="Shape 638"/>
          <p:cNvSpPr/>
          <p:nvPr/>
        </p:nvSpPr>
        <p:spPr>
          <a:xfrm>
            <a:off x="768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06</a:t>
            </a:r>
          </a:p>
        </p:txBody>
      </p:sp>
      <p:sp>
        <p:nvSpPr>
          <p:cNvPr id="639" name="Shape 639"/>
          <p:cNvSpPr/>
          <p:nvPr/>
        </p:nvSpPr>
        <p:spPr>
          <a:xfrm>
            <a:off x="8445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05</a:t>
            </a:r>
          </a:p>
        </p:txBody>
      </p:sp>
      <p:sp>
        <p:nvSpPr>
          <p:cNvPr id="640" name="Shape 640"/>
          <p:cNvSpPr/>
          <p:nvPr/>
        </p:nvSpPr>
        <p:spPr>
          <a:xfrm>
            <a:off x="9207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04</a:t>
            </a:r>
          </a:p>
        </p:txBody>
      </p:sp>
      <p:sp>
        <p:nvSpPr>
          <p:cNvPr id="641" name="Shape 641"/>
          <p:cNvSpPr/>
          <p:nvPr/>
        </p:nvSpPr>
        <p:spPr>
          <a:xfrm>
            <a:off x="9969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03</a:t>
            </a:r>
          </a:p>
        </p:txBody>
      </p:sp>
      <p:sp>
        <p:nvSpPr>
          <p:cNvPr id="642" name="Shape 642"/>
          <p:cNvSpPr/>
          <p:nvPr/>
        </p:nvSpPr>
        <p:spPr>
          <a:xfrm>
            <a:off x="10731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02</a:t>
            </a:r>
          </a:p>
        </p:txBody>
      </p:sp>
      <p:sp>
        <p:nvSpPr>
          <p:cNvPr id="643" name="Shape 643"/>
          <p:cNvSpPr/>
          <p:nvPr/>
        </p:nvSpPr>
        <p:spPr>
          <a:xfrm>
            <a:off x="11493500" y="85471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01</a:t>
            </a:r>
          </a:p>
        </p:txBody>
      </p:sp>
      <p:sp>
        <p:nvSpPr>
          <p:cNvPr id="644" name="Shape 644"/>
          <p:cNvSpPr/>
          <p:nvPr/>
        </p:nvSpPr>
        <p:spPr>
          <a:xfrm>
            <a:off x="9398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30</a:t>
            </a:r>
          </a:p>
        </p:txBody>
      </p:sp>
      <p:sp>
        <p:nvSpPr>
          <p:cNvPr id="645" name="Shape 645"/>
          <p:cNvSpPr/>
          <p:nvPr/>
        </p:nvSpPr>
        <p:spPr>
          <a:xfrm>
            <a:off x="158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29</a:t>
            </a:r>
          </a:p>
        </p:txBody>
      </p:sp>
      <p:sp>
        <p:nvSpPr>
          <p:cNvPr id="646" name="Shape 646"/>
          <p:cNvSpPr/>
          <p:nvPr/>
        </p:nvSpPr>
        <p:spPr>
          <a:xfrm>
            <a:off x="234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28</a:t>
            </a:r>
          </a:p>
        </p:txBody>
      </p:sp>
      <p:sp>
        <p:nvSpPr>
          <p:cNvPr id="647" name="Shape 647"/>
          <p:cNvSpPr/>
          <p:nvPr/>
        </p:nvSpPr>
        <p:spPr>
          <a:xfrm>
            <a:off x="311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27</a:t>
            </a:r>
          </a:p>
        </p:txBody>
      </p:sp>
      <p:sp>
        <p:nvSpPr>
          <p:cNvPr id="648" name="Shape 648"/>
          <p:cNvSpPr/>
          <p:nvPr/>
        </p:nvSpPr>
        <p:spPr>
          <a:xfrm>
            <a:off x="387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26</a:t>
            </a:r>
          </a:p>
        </p:txBody>
      </p:sp>
      <p:sp>
        <p:nvSpPr>
          <p:cNvPr id="649" name="Shape 649"/>
          <p:cNvSpPr/>
          <p:nvPr/>
        </p:nvSpPr>
        <p:spPr>
          <a:xfrm>
            <a:off x="463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25</a:t>
            </a:r>
          </a:p>
        </p:txBody>
      </p:sp>
      <p:sp>
        <p:nvSpPr>
          <p:cNvPr id="650" name="Shape 650"/>
          <p:cNvSpPr/>
          <p:nvPr/>
        </p:nvSpPr>
        <p:spPr>
          <a:xfrm>
            <a:off x="539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24</a:t>
            </a:r>
          </a:p>
        </p:txBody>
      </p:sp>
      <p:sp>
        <p:nvSpPr>
          <p:cNvPr id="651" name="Shape 651"/>
          <p:cNvSpPr/>
          <p:nvPr/>
        </p:nvSpPr>
        <p:spPr>
          <a:xfrm>
            <a:off x="615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23</a:t>
            </a:r>
          </a:p>
        </p:txBody>
      </p:sp>
      <p:sp>
        <p:nvSpPr>
          <p:cNvPr id="652" name="Shape 652"/>
          <p:cNvSpPr/>
          <p:nvPr/>
        </p:nvSpPr>
        <p:spPr>
          <a:xfrm>
            <a:off x="692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22</a:t>
            </a:r>
          </a:p>
        </p:txBody>
      </p:sp>
      <p:sp>
        <p:nvSpPr>
          <p:cNvPr id="653" name="Shape 653"/>
          <p:cNvSpPr/>
          <p:nvPr/>
        </p:nvSpPr>
        <p:spPr>
          <a:xfrm>
            <a:off x="768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21</a:t>
            </a:r>
          </a:p>
        </p:txBody>
      </p:sp>
      <p:sp>
        <p:nvSpPr>
          <p:cNvPr id="654" name="Shape 654"/>
          <p:cNvSpPr/>
          <p:nvPr/>
        </p:nvSpPr>
        <p:spPr>
          <a:xfrm>
            <a:off x="8445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20</a:t>
            </a:r>
          </a:p>
        </p:txBody>
      </p:sp>
      <p:sp>
        <p:nvSpPr>
          <p:cNvPr id="655" name="Shape 655"/>
          <p:cNvSpPr/>
          <p:nvPr/>
        </p:nvSpPr>
        <p:spPr>
          <a:xfrm>
            <a:off x="9207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19</a:t>
            </a:r>
          </a:p>
        </p:txBody>
      </p:sp>
      <p:sp>
        <p:nvSpPr>
          <p:cNvPr id="656" name="Shape 656"/>
          <p:cNvSpPr/>
          <p:nvPr/>
        </p:nvSpPr>
        <p:spPr>
          <a:xfrm>
            <a:off x="9969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18</a:t>
            </a:r>
          </a:p>
        </p:txBody>
      </p:sp>
      <p:sp>
        <p:nvSpPr>
          <p:cNvPr id="657" name="Shape 657"/>
          <p:cNvSpPr/>
          <p:nvPr/>
        </p:nvSpPr>
        <p:spPr>
          <a:xfrm>
            <a:off x="10731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17</a:t>
            </a:r>
          </a:p>
        </p:txBody>
      </p:sp>
      <p:sp>
        <p:nvSpPr>
          <p:cNvPr id="658" name="Shape 658"/>
          <p:cNvSpPr/>
          <p:nvPr/>
        </p:nvSpPr>
        <p:spPr>
          <a:xfrm>
            <a:off x="11493500" y="8077200"/>
            <a:ext cx="567110"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0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3000" b="1">
                <a:solidFill>
                  <a:srgbClr val="FFFFFF"/>
                </a:solidFill>
                <a:effectLst>
                  <a:outerShdw blurRad="127000" dist="177800" dir="3300000" rotWithShape="0">
                    <a:srgbClr val="000000">
                      <a:alpha val="64999"/>
                    </a:srgbClr>
                  </a:outerShdw>
                </a:effectLst>
              </a:rPr>
              <a:t>16</a:t>
            </a:r>
          </a:p>
        </p:txBody>
      </p:sp>
      <p:sp>
        <p:nvSpPr>
          <p:cNvPr id="659" name="Shape 659"/>
          <p:cNvSpPr/>
          <p:nvPr/>
        </p:nvSpPr>
        <p:spPr>
          <a:xfrm>
            <a:off x="647700" y="7962900"/>
            <a:ext cx="117856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100" b="1" spc="2485">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spc="0">
                <a:solidFill>
                  <a:srgbClr val="000000"/>
                </a:solidFill>
                <a:effectLst/>
              </a:defRPr>
            </a:pPr>
            <a:r>
              <a:rPr sz="7100" b="1" spc="2485">
                <a:solidFill>
                  <a:srgbClr val="FFFFFF"/>
                </a:solidFill>
                <a:effectLst>
                  <a:outerShdw blurRad="127000" dist="177800" dir="3300000" rotWithShape="0">
                    <a:srgbClr val="000000">
                      <a:alpha val="64999"/>
                    </a:srgbClr>
                  </a:outerShdw>
                </a:effectLst>
              </a:rPr>
              <a:t>Time</a:t>
            </a:r>
          </a:p>
        </p:txBody>
      </p:sp>
      <p:sp>
        <p:nvSpPr>
          <p:cNvPr id="660" name="Shape 660"/>
          <p:cNvSpPr/>
          <p:nvPr/>
        </p:nvSpPr>
        <p:spPr>
          <a:xfrm>
            <a:off x="723900" y="58928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22%</a:t>
            </a:r>
          </a:p>
        </p:txBody>
      </p:sp>
      <p:sp>
        <p:nvSpPr>
          <p:cNvPr id="661" name="Shape 661"/>
          <p:cNvSpPr/>
          <p:nvPr/>
        </p:nvSpPr>
        <p:spPr>
          <a:xfrm>
            <a:off x="785018" y="1358900"/>
            <a:ext cx="11417301" cy="4229100"/>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b">
            <a:spAutoFit/>
          </a:bodyPr>
          <a:lstStyle/>
          <a:p>
            <a:pPr lvl="0" defTabSz="457200">
              <a:defRPr sz="1800">
                <a:solidFill>
                  <a:srgbClr val="000000"/>
                </a:solidFill>
              </a:defRPr>
            </a:pPr>
            <a:r>
              <a:rPr sz="7500" b="1">
                <a:solidFill>
                  <a:srgbClr val="FFFFFF"/>
                </a:solidFill>
                <a:latin typeface="Gill Sans"/>
                <a:ea typeface="Gill Sans"/>
                <a:cs typeface="Gill Sans"/>
                <a:sym typeface="Gill Sans"/>
              </a:rPr>
              <a:t>What % of Americans would favor lowering the drinking age to 18?</a:t>
            </a:r>
          </a:p>
          <a:p>
            <a:pPr lvl="0" defTabSz="457200">
              <a:defRPr sz="1800">
                <a:solidFill>
                  <a:srgbClr val="000000"/>
                </a:solidFill>
              </a:defRPr>
            </a:pPr>
            <a:r>
              <a:rPr sz="5500">
                <a:solidFill>
                  <a:srgbClr val="FFFFFF"/>
                </a:solidFill>
                <a:latin typeface="Gill Sans"/>
                <a:ea typeface="Gill Sans"/>
                <a:cs typeface="Gill Sans"/>
                <a:sym typeface="Gill Sans"/>
              </a:rPr>
              <a:t>(2007)</a:t>
            </a:r>
            <a:r>
              <a:rPr sz="5500" b="1">
                <a:solidFill>
                  <a:srgbClr val="FFFFFF"/>
                </a:solidFill>
                <a:latin typeface="Gill Sans"/>
                <a:ea typeface="Gill Sans"/>
                <a:cs typeface="Gill Sans"/>
                <a:sym typeface="Gill Sans"/>
              </a:rPr>
              <a:t> </a:t>
            </a:r>
          </a:p>
        </p:txBody>
      </p:sp>
      <p:pic>
        <p:nvPicPr>
          <p:cNvPr id="662" name="03 Chasing Cars-7.mov"/>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11811000" y="8204200"/>
            <a:ext cx="1346200" cy="1346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1000" fill="hold"/>
                                        <p:tgtEl>
                                          <p:spTgt spid="627"/>
                                        </p:tgtEl>
                                      </p:cBhvr>
                                    </p:animEffect>
                                    <p:set>
                                      <p:cBhvr>
                                        <p:cTn id="7" fill="hold">
                                          <p:stCondLst>
                                            <p:cond delay="999"/>
                                          </p:stCondLst>
                                        </p:cTn>
                                        <p:tgtEl>
                                          <p:spTgt spid="627"/>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644"/>
                                        </p:tgtEl>
                                        <p:attrNameLst>
                                          <p:attrName>style.visibility</p:attrName>
                                        </p:attrNameLst>
                                      </p:cBhvr>
                                      <p:to>
                                        <p:strVal val="visible"/>
                                      </p:to>
                                    </p:set>
                                    <p:animEffect transition="in" filter="dissolve">
                                      <p:cBhvr>
                                        <p:cTn id="11" dur="1000"/>
                                        <p:tgtEl>
                                          <p:spTgt spid="644"/>
                                        </p:tgtEl>
                                      </p:cBhvr>
                                    </p:animEffect>
                                  </p:childTnLst>
                                </p:cTn>
                              </p:par>
                            </p:childTnLst>
                          </p:cTn>
                        </p:par>
                        <p:par>
                          <p:cTn id="12" fill="hold">
                            <p:stCondLst>
                              <p:cond delay="2000"/>
                            </p:stCondLst>
                            <p:childTnLst>
                              <p:par>
                                <p:cTn id="13" presetID="1" presetClass="entr" presetSubtype="0" fill="hold" grpId="3" nodeType="afterEffect">
                                  <p:stCondLst>
                                    <p:cond delay="0"/>
                                  </p:stCondLst>
                                  <p:iterate>
                                    <p:tmAbs val="0"/>
                                  </p:iterate>
                                  <p:childTnLst>
                                    <p:set>
                                      <p:cBhvr>
                                        <p:cTn id="14" fill="hold"/>
                                        <p:tgtEl>
                                          <p:spTgt spid="645"/>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4" nodeType="afterEffect">
                                  <p:stCondLst>
                                    <p:cond delay="0"/>
                                  </p:stCondLst>
                                  <p:iterate>
                                    <p:tmAbs val="0"/>
                                  </p:iterate>
                                  <p:childTnLst>
                                    <p:set>
                                      <p:cBhvr>
                                        <p:cTn id="17" fill="hold"/>
                                        <p:tgtEl>
                                          <p:spTgt spid="646"/>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5" nodeType="afterEffect">
                                  <p:stCondLst>
                                    <p:cond delay="0"/>
                                  </p:stCondLst>
                                  <p:iterate>
                                    <p:tmAbs val="0"/>
                                  </p:iterate>
                                  <p:childTnLst>
                                    <p:set>
                                      <p:cBhvr>
                                        <p:cTn id="20" fill="hold"/>
                                        <p:tgtEl>
                                          <p:spTgt spid="647"/>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6" nodeType="afterEffect">
                                  <p:stCondLst>
                                    <p:cond delay="0"/>
                                  </p:stCondLst>
                                  <p:iterate>
                                    <p:tmAbs val="0"/>
                                  </p:iterate>
                                  <p:childTnLst>
                                    <p:set>
                                      <p:cBhvr>
                                        <p:cTn id="23" fill="hold"/>
                                        <p:tgtEl>
                                          <p:spTgt spid="648"/>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iterate>
                                    <p:tmAbs val="0"/>
                                  </p:iterate>
                                  <p:childTnLst>
                                    <p:set>
                                      <p:cBhvr>
                                        <p:cTn id="26" fill="hold"/>
                                        <p:tgtEl>
                                          <p:spTgt spid="649"/>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8" nodeType="afterEffect">
                                  <p:stCondLst>
                                    <p:cond delay="0"/>
                                  </p:stCondLst>
                                  <p:iterate>
                                    <p:tmAbs val="0"/>
                                  </p:iterate>
                                  <p:childTnLst>
                                    <p:set>
                                      <p:cBhvr>
                                        <p:cTn id="29" fill="hold"/>
                                        <p:tgtEl>
                                          <p:spTgt spid="650"/>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9" nodeType="afterEffect">
                                  <p:stCondLst>
                                    <p:cond delay="0"/>
                                  </p:stCondLst>
                                  <p:iterate>
                                    <p:tmAbs val="0"/>
                                  </p:iterate>
                                  <p:childTnLst>
                                    <p:set>
                                      <p:cBhvr>
                                        <p:cTn id="32" fill="hold"/>
                                        <p:tgtEl>
                                          <p:spTgt spid="651"/>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10" nodeType="afterEffect">
                                  <p:stCondLst>
                                    <p:cond delay="0"/>
                                  </p:stCondLst>
                                  <p:iterate>
                                    <p:tmAbs val="0"/>
                                  </p:iterate>
                                  <p:childTnLst>
                                    <p:set>
                                      <p:cBhvr>
                                        <p:cTn id="35" fill="hold"/>
                                        <p:tgtEl>
                                          <p:spTgt spid="652"/>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11" nodeType="afterEffect">
                                  <p:stCondLst>
                                    <p:cond delay="0"/>
                                  </p:stCondLst>
                                  <p:iterate>
                                    <p:tmAbs val="0"/>
                                  </p:iterate>
                                  <p:childTnLst>
                                    <p:set>
                                      <p:cBhvr>
                                        <p:cTn id="38" fill="hold"/>
                                        <p:tgtEl>
                                          <p:spTgt spid="653"/>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12" nodeType="afterEffect">
                                  <p:stCondLst>
                                    <p:cond delay="0"/>
                                  </p:stCondLst>
                                  <p:iterate>
                                    <p:tmAbs val="0"/>
                                  </p:iterate>
                                  <p:childTnLst>
                                    <p:set>
                                      <p:cBhvr>
                                        <p:cTn id="41" fill="hold"/>
                                        <p:tgtEl>
                                          <p:spTgt spid="654"/>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13" nodeType="afterEffect">
                                  <p:stCondLst>
                                    <p:cond delay="0"/>
                                  </p:stCondLst>
                                  <p:iterate>
                                    <p:tmAbs val="0"/>
                                  </p:iterate>
                                  <p:childTnLst>
                                    <p:set>
                                      <p:cBhvr>
                                        <p:cTn id="44" fill="hold"/>
                                        <p:tgtEl>
                                          <p:spTgt spid="655"/>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14" nodeType="afterEffect">
                                  <p:stCondLst>
                                    <p:cond delay="0"/>
                                  </p:stCondLst>
                                  <p:iterate>
                                    <p:tmAbs val="0"/>
                                  </p:iterate>
                                  <p:childTnLst>
                                    <p:set>
                                      <p:cBhvr>
                                        <p:cTn id="47" fill="hold"/>
                                        <p:tgtEl>
                                          <p:spTgt spid="656"/>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15" nodeType="afterEffect">
                                  <p:stCondLst>
                                    <p:cond delay="0"/>
                                  </p:stCondLst>
                                  <p:iterate>
                                    <p:tmAbs val="0"/>
                                  </p:iterate>
                                  <p:childTnLst>
                                    <p:set>
                                      <p:cBhvr>
                                        <p:cTn id="50" fill="hold"/>
                                        <p:tgtEl>
                                          <p:spTgt spid="657"/>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16" nodeType="afterEffect">
                                  <p:stCondLst>
                                    <p:cond delay="0"/>
                                  </p:stCondLst>
                                  <p:iterate>
                                    <p:tmAbs val="0"/>
                                  </p:iterate>
                                  <p:childTnLst>
                                    <p:set>
                                      <p:cBhvr>
                                        <p:cTn id="53" fill="hold"/>
                                        <p:tgtEl>
                                          <p:spTgt spid="658"/>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17" nodeType="afterEffect">
                                  <p:stCondLst>
                                    <p:cond delay="0"/>
                                  </p:stCondLst>
                                  <p:iterate>
                                    <p:tmAbs val="0"/>
                                  </p:iterate>
                                  <p:childTnLst>
                                    <p:set>
                                      <p:cBhvr>
                                        <p:cTn id="56" fill="hold"/>
                                        <p:tgtEl>
                                          <p:spTgt spid="629"/>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grpId="18" nodeType="afterEffect">
                                  <p:stCondLst>
                                    <p:cond delay="0"/>
                                  </p:stCondLst>
                                  <p:iterate>
                                    <p:tmAbs val="0"/>
                                  </p:iterate>
                                  <p:childTnLst>
                                    <p:set>
                                      <p:cBhvr>
                                        <p:cTn id="59" fill="hold"/>
                                        <p:tgtEl>
                                          <p:spTgt spid="630"/>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19" nodeType="afterEffect">
                                  <p:stCondLst>
                                    <p:cond delay="0"/>
                                  </p:stCondLst>
                                  <p:iterate>
                                    <p:tmAbs val="0"/>
                                  </p:iterate>
                                  <p:childTnLst>
                                    <p:set>
                                      <p:cBhvr>
                                        <p:cTn id="62" fill="hold"/>
                                        <p:tgtEl>
                                          <p:spTgt spid="631"/>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20" nodeType="afterEffect">
                                  <p:stCondLst>
                                    <p:cond delay="0"/>
                                  </p:stCondLst>
                                  <p:iterate>
                                    <p:tmAbs val="0"/>
                                  </p:iterate>
                                  <p:childTnLst>
                                    <p:set>
                                      <p:cBhvr>
                                        <p:cTn id="65" fill="hold"/>
                                        <p:tgtEl>
                                          <p:spTgt spid="632"/>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21" nodeType="afterEffect">
                                  <p:stCondLst>
                                    <p:cond delay="0"/>
                                  </p:stCondLst>
                                  <p:iterate>
                                    <p:tmAbs val="0"/>
                                  </p:iterate>
                                  <p:childTnLst>
                                    <p:set>
                                      <p:cBhvr>
                                        <p:cTn id="68" fill="hold"/>
                                        <p:tgtEl>
                                          <p:spTgt spid="633"/>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22" nodeType="afterEffect">
                                  <p:stCondLst>
                                    <p:cond delay="0"/>
                                  </p:stCondLst>
                                  <p:iterate>
                                    <p:tmAbs val="0"/>
                                  </p:iterate>
                                  <p:childTnLst>
                                    <p:set>
                                      <p:cBhvr>
                                        <p:cTn id="71" fill="hold"/>
                                        <p:tgtEl>
                                          <p:spTgt spid="634"/>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23" nodeType="afterEffect">
                                  <p:stCondLst>
                                    <p:cond delay="0"/>
                                  </p:stCondLst>
                                  <p:iterate>
                                    <p:tmAbs val="0"/>
                                  </p:iterate>
                                  <p:childTnLst>
                                    <p:set>
                                      <p:cBhvr>
                                        <p:cTn id="74" fill="hold"/>
                                        <p:tgtEl>
                                          <p:spTgt spid="635"/>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grpId="24" nodeType="afterEffect">
                                  <p:stCondLst>
                                    <p:cond delay="0"/>
                                  </p:stCondLst>
                                  <p:iterate>
                                    <p:tmAbs val="0"/>
                                  </p:iterate>
                                  <p:childTnLst>
                                    <p:set>
                                      <p:cBhvr>
                                        <p:cTn id="77" fill="hold"/>
                                        <p:tgtEl>
                                          <p:spTgt spid="636"/>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5" nodeType="afterEffect">
                                  <p:stCondLst>
                                    <p:cond delay="0"/>
                                  </p:stCondLst>
                                  <p:iterate>
                                    <p:tmAbs val="0"/>
                                  </p:iterate>
                                  <p:childTnLst>
                                    <p:set>
                                      <p:cBhvr>
                                        <p:cTn id="80" fill="hold"/>
                                        <p:tgtEl>
                                          <p:spTgt spid="637"/>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grpId="26" nodeType="afterEffect">
                                  <p:stCondLst>
                                    <p:cond delay="0"/>
                                  </p:stCondLst>
                                  <p:iterate>
                                    <p:tmAbs val="0"/>
                                  </p:iterate>
                                  <p:childTnLst>
                                    <p:set>
                                      <p:cBhvr>
                                        <p:cTn id="83" fill="hold"/>
                                        <p:tgtEl>
                                          <p:spTgt spid="638"/>
                                        </p:tgtEl>
                                        <p:attrNameLst>
                                          <p:attrName>style.visibility</p:attrName>
                                        </p:attrNameLst>
                                      </p:cBhvr>
                                      <p:to>
                                        <p:strVal val="visible"/>
                                      </p:to>
                                    </p:set>
                                  </p:childTnLst>
                                </p:cTn>
                              </p:par>
                            </p:childTnLst>
                          </p:cTn>
                        </p:par>
                        <p:par>
                          <p:cTn id="84" fill="hold">
                            <p:stCondLst>
                              <p:cond delay="2000"/>
                            </p:stCondLst>
                            <p:childTnLst>
                              <p:par>
                                <p:cTn id="85" presetID="1" presetClass="entr" presetSubtype="0" fill="hold" grpId="27" nodeType="afterEffect">
                                  <p:stCondLst>
                                    <p:cond delay="0"/>
                                  </p:stCondLst>
                                  <p:iterate>
                                    <p:tmAbs val="0"/>
                                  </p:iterate>
                                  <p:childTnLst>
                                    <p:set>
                                      <p:cBhvr>
                                        <p:cTn id="86" fill="hold"/>
                                        <p:tgtEl>
                                          <p:spTgt spid="639"/>
                                        </p:tgtEl>
                                        <p:attrNameLst>
                                          <p:attrName>style.visibility</p:attrName>
                                        </p:attrNameLst>
                                      </p:cBhvr>
                                      <p:to>
                                        <p:strVal val="visible"/>
                                      </p:to>
                                    </p:set>
                                  </p:childTnLst>
                                </p:cTn>
                              </p:par>
                            </p:childTnLst>
                          </p:cTn>
                        </p:par>
                        <p:par>
                          <p:cTn id="87" fill="hold">
                            <p:stCondLst>
                              <p:cond delay="2000"/>
                            </p:stCondLst>
                            <p:childTnLst>
                              <p:par>
                                <p:cTn id="88" presetID="1" presetClass="entr" presetSubtype="0" fill="hold" grpId="28" nodeType="afterEffect">
                                  <p:stCondLst>
                                    <p:cond delay="0"/>
                                  </p:stCondLst>
                                  <p:iterate>
                                    <p:tmAbs val="0"/>
                                  </p:iterate>
                                  <p:childTnLst>
                                    <p:set>
                                      <p:cBhvr>
                                        <p:cTn id="89" fill="hold"/>
                                        <p:tgtEl>
                                          <p:spTgt spid="640"/>
                                        </p:tgtEl>
                                        <p:attrNameLst>
                                          <p:attrName>style.visibility</p:attrName>
                                        </p:attrNameLst>
                                      </p:cBhvr>
                                      <p:to>
                                        <p:strVal val="visible"/>
                                      </p:to>
                                    </p:set>
                                  </p:childTnLst>
                                </p:cTn>
                              </p:par>
                            </p:childTnLst>
                          </p:cTn>
                        </p:par>
                        <p:par>
                          <p:cTn id="90" fill="hold">
                            <p:stCondLst>
                              <p:cond delay="2000"/>
                            </p:stCondLst>
                            <p:childTnLst>
                              <p:par>
                                <p:cTn id="91" presetID="1" presetClass="entr" presetSubtype="0" fill="hold" grpId="29" nodeType="afterEffect">
                                  <p:stCondLst>
                                    <p:cond delay="0"/>
                                  </p:stCondLst>
                                  <p:iterate>
                                    <p:tmAbs val="0"/>
                                  </p:iterate>
                                  <p:childTnLst>
                                    <p:set>
                                      <p:cBhvr>
                                        <p:cTn id="92" fill="hold"/>
                                        <p:tgtEl>
                                          <p:spTgt spid="641"/>
                                        </p:tgtEl>
                                        <p:attrNameLst>
                                          <p:attrName>style.visibility</p:attrName>
                                        </p:attrNameLst>
                                      </p:cBhvr>
                                      <p:to>
                                        <p:strVal val="visible"/>
                                      </p:to>
                                    </p:set>
                                  </p:childTnLst>
                                </p:cTn>
                              </p:par>
                            </p:childTnLst>
                          </p:cTn>
                        </p:par>
                        <p:par>
                          <p:cTn id="93" fill="hold">
                            <p:stCondLst>
                              <p:cond delay="2000"/>
                            </p:stCondLst>
                            <p:childTnLst>
                              <p:par>
                                <p:cTn id="94" presetID="1" presetClass="entr" presetSubtype="0" fill="hold" grpId="30" nodeType="afterEffect">
                                  <p:stCondLst>
                                    <p:cond delay="0"/>
                                  </p:stCondLst>
                                  <p:iterate>
                                    <p:tmAbs val="0"/>
                                  </p:iterate>
                                  <p:childTnLst>
                                    <p:set>
                                      <p:cBhvr>
                                        <p:cTn id="95" fill="hold"/>
                                        <p:tgtEl>
                                          <p:spTgt spid="642"/>
                                        </p:tgtEl>
                                        <p:attrNameLst>
                                          <p:attrName>style.visibility</p:attrName>
                                        </p:attrNameLst>
                                      </p:cBhvr>
                                      <p:to>
                                        <p:strVal val="visible"/>
                                      </p:to>
                                    </p:set>
                                  </p:childTnLst>
                                </p:cTn>
                              </p:par>
                            </p:childTnLst>
                          </p:cTn>
                        </p:par>
                        <p:par>
                          <p:cTn id="96" fill="hold">
                            <p:stCondLst>
                              <p:cond delay="2000"/>
                            </p:stCondLst>
                            <p:childTnLst>
                              <p:par>
                                <p:cTn id="97" presetID="1" presetClass="entr" presetSubtype="0" fill="hold" grpId="31" nodeType="afterEffect">
                                  <p:stCondLst>
                                    <p:cond delay="0"/>
                                  </p:stCondLst>
                                  <p:iterate>
                                    <p:tmAbs val="0"/>
                                  </p:iterate>
                                  <p:childTnLst>
                                    <p:set>
                                      <p:cBhvr>
                                        <p:cTn id="98" fill="hold"/>
                                        <p:tgtEl>
                                          <p:spTgt spid="6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32" nodeType="clickEffect">
                                  <p:stCondLst>
                                    <p:cond delay="0"/>
                                  </p:stCondLst>
                                  <p:iterate>
                                    <p:tmAbs val="0"/>
                                  </p:iterate>
                                  <p:childTnLst>
                                    <p:animEffect transition="out" filter="dissolve">
                                      <p:cBhvr>
                                        <p:cTn id="102" dur="899" fill="hold"/>
                                        <p:tgtEl>
                                          <p:spTgt spid="644"/>
                                        </p:tgtEl>
                                      </p:cBhvr>
                                    </p:animEffect>
                                    <p:set>
                                      <p:cBhvr>
                                        <p:cTn id="103" fill="hold">
                                          <p:stCondLst>
                                            <p:cond delay="898"/>
                                          </p:stCondLst>
                                        </p:cTn>
                                        <p:tgtEl>
                                          <p:spTgt spid="644"/>
                                        </p:tgtEl>
                                        <p:attrNameLst>
                                          <p:attrName>style.visibility</p:attrName>
                                        </p:attrNameLst>
                                      </p:cBhvr>
                                      <p:to>
                                        <p:strVal val="hidden"/>
                                      </p:to>
                                    </p:set>
                                  </p:childTnLst>
                                </p:cTn>
                              </p:par>
                            </p:childTnLst>
                          </p:cTn>
                        </p:par>
                        <p:par>
                          <p:cTn id="104" fill="hold">
                            <p:stCondLst>
                              <p:cond delay="899"/>
                            </p:stCondLst>
                            <p:childTnLst>
                              <p:par>
                                <p:cTn id="105" presetID="9" presetClass="exit" presetSubtype="0" fill="hold" grpId="33" nodeType="afterEffect">
                                  <p:stCondLst>
                                    <p:cond delay="0"/>
                                  </p:stCondLst>
                                  <p:iterate>
                                    <p:tmAbs val="0"/>
                                  </p:iterate>
                                  <p:childTnLst>
                                    <p:animEffect transition="out" filter="dissolve">
                                      <p:cBhvr>
                                        <p:cTn id="106" dur="899" fill="hold"/>
                                        <p:tgtEl>
                                          <p:spTgt spid="645"/>
                                        </p:tgtEl>
                                      </p:cBhvr>
                                    </p:animEffect>
                                    <p:set>
                                      <p:cBhvr>
                                        <p:cTn id="107" fill="hold">
                                          <p:stCondLst>
                                            <p:cond delay="898"/>
                                          </p:stCondLst>
                                        </p:cTn>
                                        <p:tgtEl>
                                          <p:spTgt spid="645"/>
                                        </p:tgtEl>
                                        <p:attrNameLst>
                                          <p:attrName>style.visibility</p:attrName>
                                        </p:attrNameLst>
                                      </p:cBhvr>
                                      <p:to>
                                        <p:strVal val="hidden"/>
                                      </p:to>
                                    </p:set>
                                  </p:childTnLst>
                                </p:cTn>
                              </p:par>
                            </p:childTnLst>
                          </p:cTn>
                        </p:par>
                        <p:par>
                          <p:cTn id="108" fill="hold">
                            <p:stCondLst>
                              <p:cond delay="1798"/>
                            </p:stCondLst>
                            <p:childTnLst>
                              <p:par>
                                <p:cTn id="109" presetID="9" presetClass="exit" presetSubtype="0" fill="hold" grpId="34" nodeType="afterEffect">
                                  <p:stCondLst>
                                    <p:cond delay="0"/>
                                  </p:stCondLst>
                                  <p:iterate>
                                    <p:tmAbs val="0"/>
                                  </p:iterate>
                                  <p:childTnLst>
                                    <p:animEffect transition="out" filter="dissolve">
                                      <p:cBhvr>
                                        <p:cTn id="110" dur="899" fill="hold"/>
                                        <p:tgtEl>
                                          <p:spTgt spid="646"/>
                                        </p:tgtEl>
                                      </p:cBhvr>
                                    </p:animEffect>
                                    <p:set>
                                      <p:cBhvr>
                                        <p:cTn id="111" fill="hold">
                                          <p:stCondLst>
                                            <p:cond delay="898"/>
                                          </p:stCondLst>
                                        </p:cTn>
                                        <p:tgtEl>
                                          <p:spTgt spid="646"/>
                                        </p:tgtEl>
                                        <p:attrNameLst>
                                          <p:attrName>style.visibility</p:attrName>
                                        </p:attrNameLst>
                                      </p:cBhvr>
                                      <p:to>
                                        <p:strVal val="hidden"/>
                                      </p:to>
                                    </p:set>
                                  </p:childTnLst>
                                </p:cTn>
                              </p:par>
                            </p:childTnLst>
                          </p:cTn>
                        </p:par>
                        <p:par>
                          <p:cTn id="112" fill="hold">
                            <p:stCondLst>
                              <p:cond delay="2697"/>
                            </p:stCondLst>
                            <p:childTnLst>
                              <p:par>
                                <p:cTn id="113" presetID="9" presetClass="exit" presetSubtype="0" fill="hold" grpId="35" nodeType="afterEffect">
                                  <p:stCondLst>
                                    <p:cond delay="0"/>
                                  </p:stCondLst>
                                  <p:iterate>
                                    <p:tmAbs val="0"/>
                                  </p:iterate>
                                  <p:childTnLst>
                                    <p:animEffect transition="out" filter="dissolve">
                                      <p:cBhvr>
                                        <p:cTn id="114" dur="899" fill="hold"/>
                                        <p:tgtEl>
                                          <p:spTgt spid="647"/>
                                        </p:tgtEl>
                                      </p:cBhvr>
                                    </p:animEffect>
                                    <p:set>
                                      <p:cBhvr>
                                        <p:cTn id="115" fill="hold">
                                          <p:stCondLst>
                                            <p:cond delay="898"/>
                                          </p:stCondLst>
                                        </p:cTn>
                                        <p:tgtEl>
                                          <p:spTgt spid="647"/>
                                        </p:tgtEl>
                                        <p:attrNameLst>
                                          <p:attrName>style.visibility</p:attrName>
                                        </p:attrNameLst>
                                      </p:cBhvr>
                                      <p:to>
                                        <p:strVal val="hidden"/>
                                      </p:to>
                                    </p:set>
                                  </p:childTnLst>
                                </p:cTn>
                              </p:par>
                            </p:childTnLst>
                          </p:cTn>
                        </p:par>
                        <p:par>
                          <p:cTn id="116" fill="hold">
                            <p:stCondLst>
                              <p:cond delay="3596"/>
                            </p:stCondLst>
                            <p:childTnLst>
                              <p:par>
                                <p:cTn id="117" presetID="9" presetClass="exit" presetSubtype="0" fill="hold" grpId="36" nodeType="afterEffect">
                                  <p:stCondLst>
                                    <p:cond delay="0"/>
                                  </p:stCondLst>
                                  <p:iterate>
                                    <p:tmAbs val="0"/>
                                  </p:iterate>
                                  <p:childTnLst>
                                    <p:animEffect transition="out" filter="dissolve">
                                      <p:cBhvr>
                                        <p:cTn id="118" dur="899" fill="hold"/>
                                        <p:tgtEl>
                                          <p:spTgt spid="648"/>
                                        </p:tgtEl>
                                      </p:cBhvr>
                                    </p:animEffect>
                                    <p:set>
                                      <p:cBhvr>
                                        <p:cTn id="119" fill="hold">
                                          <p:stCondLst>
                                            <p:cond delay="898"/>
                                          </p:stCondLst>
                                        </p:cTn>
                                        <p:tgtEl>
                                          <p:spTgt spid="648"/>
                                        </p:tgtEl>
                                        <p:attrNameLst>
                                          <p:attrName>style.visibility</p:attrName>
                                        </p:attrNameLst>
                                      </p:cBhvr>
                                      <p:to>
                                        <p:strVal val="hidden"/>
                                      </p:to>
                                    </p:set>
                                  </p:childTnLst>
                                </p:cTn>
                              </p:par>
                            </p:childTnLst>
                          </p:cTn>
                        </p:par>
                        <p:par>
                          <p:cTn id="120" fill="hold">
                            <p:stCondLst>
                              <p:cond delay="4495"/>
                            </p:stCondLst>
                            <p:childTnLst>
                              <p:par>
                                <p:cTn id="121" presetID="9" presetClass="exit" presetSubtype="0" fill="hold" grpId="37" nodeType="afterEffect">
                                  <p:stCondLst>
                                    <p:cond delay="0"/>
                                  </p:stCondLst>
                                  <p:iterate>
                                    <p:tmAbs val="0"/>
                                  </p:iterate>
                                  <p:childTnLst>
                                    <p:animEffect transition="out" filter="dissolve">
                                      <p:cBhvr>
                                        <p:cTn id="122" dur="899" fill="hold"/>
                                        <p:tgtEl>
                                          <p:spTgt spid="649"/>
                                        </p:tgtEl>
                                      </p:cBhvr>
                                    </p:animEffect>
                                    <p:set>
                                      <p:cBhvr>
                                        <p:cTn id="123" fill="hold">
                                          <p:stCondLst>
                                            <p:cond delay="898"/>
                                          </p:stCondLst>
                                        </p:cTn>
                                        <p:tgtEl>
                                          <p:spTgt spid="649"/>
                                        </p:tgtEl>
                                        <p:attrNameLst>
                                          <p:attrName>style.visibility</p:attrName>
                                        </p:attrNameLst>
                                      </p:cBhvr>
                                      <p:to>
                                        <p:strVal val="hidden"/>
                                      </p:to>
                                    </p:set>
                                  </p:childTnLst>
                                </p:cTn>
                              </p:par>
                            </p:childTnLst>
                          </p:cTn>
                        </p:par>
                        <p:par>
                          <p:cTn id="124" fill="hold">
                            <p:stCondLst>
                              <p:cond delay="5394"/>
                            </p:stCondLst>
                            <p:childTnLst>
                              <p:par>
                                <p:cTn id="125" presetID="9" presetClass="exit" presetSubtype="0" fill="hold" grpId="38" nodeType="afterEffect">
                                  <p:stCondLst>
                                    <p:cond delay="0"/>
                                  </p:stCondLst>
                                  <p:iterate>
                                    <p:tmAbs val="0"/>
                                  </p:iterate>
                                  <p:childTnLst>
                                    <p:animEffect transition="out" filter="dissolve">
                                      <p:cBhvr>
                                        <p:cTn id="126" dur="899" fill="hold"/>
                                        <p:tgtEl>
                                          <p:spTgt spid="650"/>
                                        </p:tgtEl>
                                      </p:cBhvr>
                                    </p:animEffect>
                                    <p:set>
                                      <p:cBhvr>
                                        <p:cTn id="127" fill="hold">
                                          <p:stCondLst>
                                            <p:cond delay="898"/>
                                          </p:stCondLst>
                                        </p:cTn>
                                        <p:tgtEl>
                                          <p:spTgt spid="650"/>
                                        </p:tgtEl>
                                        <p:attrNameLst>
                                          <p:attrName>style.visibility</p:attrName>
                                        </p:attrNameLst>
                                      </p:cBhvr>
                                      <p:to>
                                        <p:strVal val="hidden"/>
                                      </p:to>
                                    </p:set>
                                  </p:childTnLst>
                                </p:cTn>
                              </p:par>
                            </p:childTnLst>
                          </p:cTn>
                        </p:par>
                        <p:par>
                          <p:cTn id="128" fill="hold">
                            <p:stCondLst>
                              <p:cond delay="6293"/>
                            </p:stCondLst>
                            <p:childTnLst>
                              <p:par>
                                <p:cTn id="129" presetID="9" presetClass="exit" presetSubtype="0" fill="hold" grpId="39" nodeType="afterEffect">
                                  <p:stCondLst>
                                    <p:cond delay="0"/>
                                  </p:stCondLst>
                                  <p:iterate>
                                    <p:tmAbs val="0"/>
                                  </p:iterate>
                                  <p:childTnLst>
                                    <p:animEffect transition="out" filter="dissolve">
                                      <p:cBhvr>
                                        <p:cTn id="130" dur="899" fill="hold"/>
                                        <p:tgtEl>
                                          <p:spTgt spid="651"/>
                                        </p:tgtEl>
                                      </p:cBhvr>
                                    </p:animEffect>
                                    <p:set>
                                      <p:cBhvr>
                                        <p:cTn id="131" fill="hold">
                                          <p:stCondLst>
                                            <p:cond delay="898"/>
                                          </p:stCondLst>
                                        </p:cTn>
                                        <p:tgtEl>
                                          <p:spTgt spid="651"/>
                                        </p:tgtEl>
                                        <p:attrNameLst>
                                          <p:attrName>style.visibility</p:attrName>
                                        </p:attrNameLst>
                                      </p:cBhvr>
                                      <p:to>
                                        <p:strVal val="hidden"/>
                                      </p:to>
                                    </p:set>
                                  </p:childTnLst>
                                </p:cTn>
                              </p:par>
                            </p:childTnLst>
                          </p:cTn>
                        </p:par>
                        <p:par>
                          <p:cTn id="132" fill="hold">
                            <p:stCondLst>
                              <p:cond delay="7192"/>
                            </p:stCondLst>
                            <p:childTnLst>
                              <p:par>
                                <p:cTn id="133" presetID="9" presetClass="exit" presetSubtype="0" fill="hold" grpId="40" nodeType="afterEffect">
                                  <p:stCondLst>
                                    <p:cond delay="0"/>
                                  </p:stCondLst>
                                  <p:iterate>
                                    <p:tmAbs val="0"/>
                                  </p:iterate>
                                  <p:childTnLst>
                                    <p:animEffect transition="out" filter="dissolve">
                                      <p:cBhvr>
                                        <p:cTn id="134" dur="899" fill="hold"/>
                                        <p:tgtEl>
                                          <p:spTgt spid="652"/>
                                        </p:tgtEl>
                                      </p:cBhvr>
                                    </p:animEffect>
                                    <p:set>
                                      <p:cBhvr>
                                        <p:cTn id="135" fill="hold">
                                          <p:stCondLst>
                                            <p:cond delay="898"/>
                                          </p:stCondLst>
                                        </p:cTn>
                                        <p:tgtEl>
                                          <p:spTgt spid="652"/>
                                        </p:tgtEl>
                                        <p:attrNameLst>
                                          <p:attrName>style.visibility</p:attrName>
                                        </p:attrNameLst>
                                      </p:cBhvr>
                                      <p:to>
                                        <p:strVal val="hidden"/>
                                      </p:to>
                                    </p:set>
                                  </p:childTnLst>
                                </p:cTn>
                              </p:par>
                            </p:childTnLst>
                          </p:cTn>
                        </p:par>
                        <p:par>
                          <p:cTn id="136" fill="hold">
                            <p:stCondLst>
                              <p:cond delay="8091"/>
                            </p:stCondLst>
                            <p:childTnLst>
                              <p:par>
                                <p:cTn id="137" presetID="9" presetClass="exit" presetSubtype="0" fill="hold" grpId="41" nodeType="afterEffect">
                                  <p:stCondLst>
                                    <p:cond delay="0"/>
                                  </p:stCondLst>
                                  <p:iterate>
                                    <p:tmAbs val="0"/>
                                  </p:iterate>
                                  <p:childTnLst>
                                    <p:animEffect transition="out" filter="dissolve">
                                      <p:cBhvr>
                                        <p:cTn id="138" dur="899" fill="hold"/>
                                        <p:tgtEl>
                                          <p:spTgt spid="653"/>
                                        </p:tgtEl>
                                      </p:cBhvr>
                                    </p:animEffect>
                                    <p:set>
                                      <p:cBhvr>
                                        <p:cTn id="139" fill="hold">
                                          <p:stCondLst>
                                            <p:cond delay="898"/>
                                          </p:stCondLst>
                                        </p:cTn>
                                        <p:tgtEl>
                                          <p:spTgt spid="653"/>
                                        </p:tgtEl>
                                        <p:attrNameLst>
                                          <p:attrName>style.visibility</p:attrName>
                                        </p:attrNameLst>
                                      </p:cBhvr>
                                      <p:to>
                                        <p:strVal val="hidden"/>
                                      </p:to>
                                    </p:set>
                                  </p:childTnLst>
                                </p:cTn>
                              </p:par>
                            </p:childTnLst>
                          </p:cTn>
                        </p:par>
                        <p:par>
                          <p:cTn id="140" fill="hold">
                            <p:stCondLst>
                              <p:cond delay="8990"/>
                            </p:stCondLst>
                            <p:childTnLst>
                              <p:par>
                                <p:cTn id="141" presetID="9" presetClass="exit" presetSubtype="0" fill="hold" grpId="42" nodeType="afterEffect">
                                  <p:stCondLst>
                                    <p:cond delay="0"/>
                                  </p:stCondLst>
                                  <p:iterate>
                                    <p:tmAbs val="0"/>
                                  </p:iterate>
                                  <p:childTnLst>
                                    <p:animEffect transition="out" filter="dissolve">
                                      <p:cBhvr>
                                        <p:cTn id="142" dur="899" fill="hold"/>
                                        <p:tgtEl>
                                          <p:spTgt spid="654"/>
                                        </p:tgtEl>
                                      </p:cBhvr>
                                    </p:animEffect>
                                    <p:set>
                                      <p:cBhvr>
                                        <p:cTn id="143" fill="hold">
                                          <p:stCondLst>
                                            <p:cond delay="898"/>
                                          </p:stCondLst>
                                        </p:cTn>
                                        <p:tgtEl>
                                          <p:spTgt spid="654"/>
                                        </p:tgtEl>
                                        <p:attrNameLst>
                                          <p:attrName>style.visibility</p:attrName>
                                        </p:attrNameLst>
                                      </p:cBhvr>
                                      <p:to>
                                        <p:strVal val="hidden"/>
                                      </p:to>
                                    </p:set>
                                  </p:childTnLst>
                                </p:cTn>
                              </p:par>
                            </p:childTnLst>
                          </p:cTn>
                        </p:par>
                        <p:par>
                          <p:cTn id="144" fill="hold">
                            <p:stCondLst>
                              <p:cond delay="9889"/>
                            </p:stCondLst>
                            <p:childTnLst>
                              <p:par>
                                <p:cTn id="145" presetID="9" presetClass="exit" presetSubtype="0" fill="hold" grpId="43" nodeType="afterEffect">
                                  <p:stCondLst>
                                    <p:cond delay="0"/>
                                  </p:stCondLst>
                                  <p:iterate>
                                    <p:tmAbs val="0"/>
                                  </p:iterate>
                                  <p:childTnLst>
                                    <p:animEffect transition="out" filter="dissolve">
                                      <p:cBhvr>
                                        <p:cTn id="146" dur="899" fill="hold"/>
                                        <p:tgtEl>
                                          <p:spTgt spid="655"/>
                                        </p:tgtEl>
                                      </p:cBhvr>
                                    </p:animEffect>
                                    <p:set>
                                      <p:cBhvr>
                                        <p:cTn id="147" fill="hold">
                                          <p:stCondLst>
                                            <p:cond delay="898"/>
                                          </p:stCondLst>
                                        </p:cTn>
                                        <p:tgtEl>
                                          <p:spTgt spid="655"/>
                                        </p:tgtEl>
                                        <p:attrNameLst>
                                          <p:attrName>style.visibility</p:attrName>
                                        </p:attrNameLst>
                                      </p:cBhvr>
                                      <p:to>
                                        <p:strVal val="hidden"/>
                                      </p:to>
                                    </p:set>
                                  </p:childTnLst>
                                </p:cTn>
                              </p:par>
                            </p:childTnLst>
                          </p:cTn>
                        </p:par>
                        <p:par>
                          <p:cTn id="148" fill="hold">
                            <p:stCondLst>
                              <p:cond delay="10788"/>
                            </p:stCondLst>
                            <p:childTnLst>
                              <p:par>
                                <p:cTn id="149" presetID="9" presetClass="exit" presetSubtype="0" fill="hold" grpId="44" nodeType="afterEffect">
                                  <p:stCondLst>
                                    <p:cond delay="0"/>
                                  </p:stCondLst>
                                  <p:iterate>
                                    <p:tmAbs val="0"/>
                                  </p:iterate>
                                  <p:childTnLst>
                                    <p:animEffect transition="out" filter="dissolve">
                                      <p:cBhvr>
                                        <p:cTn id="150" dur="899" fill="hold"/>
                                        <p:tgtEl>
                                          <p:spTgt spid="656"/>
                                        </p:tgtEl>
                                      </p:cBhvr>
                                    </p:animEffect>
                                    <p:set>
                                      <p:cBhvr>
                                        <p:cTn id="151" fill="hold">
                                          <p:stCondLst>
                                            <p:cond delay="898"/>
                                          </p:stCondLst>
                                        </p:cTn>
                                        <p:tgtEl>
                                          <p:spTgt spid="656"/>
                                        </p:tgtEl>
                                        <p:attrNameLst>
                                          <p:attrName>style.visibility</p:attrName>
                                        </p:attrNameLst>
                                      </p:cBhvr>
                                      <p:to>
                                        <p:strVal val="hidden"/>
                                      </p:to>
                                    </p:set>
                                  </p:childTnLst>
                                </p:cTn>
                              </p:par>
                            </p:childTnLst>
                          </p:cTn>
                        </p:par>
                        <p:par>
                          <p:cTn id="152" fill="hold">
                            <p:stCondLst>
                              <p:cond delay="11687"/>
                            </p:stCondLst>
                            <p:childTnLst>
                              <p:par>
                                <p:cTn id="153" presetID="9" presetClass="exit" presetSubtype="0" fill="hold" grpId="45" nodeType="afterEffect">
                                  <p:stCondLst>
                                    <p:cond delay="0"/>
                                  </p:stCondLst>
                                  <p:iterate>
                                    <p:tmAbs val="0"/>
                                  </p:iterate>
                                  <p:childTnLst>
                                    <p:animEffect transition="out" filter="dissolve">
                                      <p:cBhvr>
                                        <p:cTn id="154" dur="899" fill="hold"/>
                                        <p:tgtEl>
                                          <p:spTgt spid="657"/>
                                        </p:tgtEl>
                                      </p:cBhvr>
                                    </p:animEffect>
                                    <p:set>
                                      <p:cBhvr>
                                        <p:cTn id="155" fill="hold">
                                          <p:stCondLst>
                                            <p:cond delay="898"/>
                                          </p:stCondLst>
                                        </p:cTn>
                                        <p:tgtEl>
                                          <p:spTgt spid="657"/>
                                        </p:tgtEl>
                                        <p:attrNameLst>
                                          <p:attrName>style.visibility</p:attrName>
                                        </p:attrNameLst>
                                      </p:cBhvr>
                                      <p:to>
                                        <p:strVal val="hidden"/>
                                      </p:to>
                                    </p:set>
                                  </p:childTnLst>
                                </p:cTn>
                              </p:par>
                            </p:childTnLst>
                          </p:cTn>
                        </p:par>
                        <p:par>
                          <p:cTn id="156" fill="hold">
                            <p:stCondLst>
                              <p:cond delay="12586"/>
                            </p:stCondLst>
                            <p:childTnLst>
                              <p:par>
                                <p:cTn id="157" presetID="9" presetClass="exit" presetSubtype="0" fill="hold" grpId="46" nodeType="afterEffect">
                                  <p:stCondLst>
                                    <p:cond delay="0"/>
                                  </p:stCondLst>
                                  <p:iterate>
                                    <p:tmAbs val="0"/>
                                  </p:iterate>
                                  <p:childTnLst>
                                    <p:animEffect transition="out" filter="dissolve">
                                      <p:cBhvr>
                                        <p:cTn id="158" dur="899" fill="hold"/>
                                        <p:tgtEl>
                                          <p:spTgt spid="658"/>
                                        </p:tgtEl>
                                      </p:cBhvr>
                                    </p:animEffect>
                                    <p:set>
                                      <p:cBhvr>
                                        <p:cTn id="159" fill="hold">
                                          <p:stCondLst>
                                            <p:cond delay="898"/>
                                          </p:stCondLst>
                                        </p:cTn>
                                        <p:tgtEl>
                                          <p:spTgt spid="658"/>
                                        </p:tgtEl>
                                        <p:attrNameLst>
                                          <p:attrName>style.visibility</p:attrName>
                                        </p:attrNameLst>
                                      </p:cBhvr>
                                      <p:to>
                                        <p:strVal val="hidden"/>
                                      </p:to>
                                    </p:set>
                                  </p:childTnLst>
                                </p:cTn>
                              </p:par>
                            </p:childTnLst>
                          </p:cTn>
                        </p:par>
                        <p:par>
                          <p:cTn id="160" fill="hold">
                            <p:stCondLst>
                              <p:cond delay="13485"/>
                            </p:stCondLst>
                            <p:childTnLst>
                              <p:par>
                                <p:cTn id="161" presetID="9" presetClass="exit" presetSubtype="0" fill="hold" grpId="47" nodeType="afterEffect">
                                  <p:stCondLst>
                                    <p:cond delay="0"/>
                                  </p:stCondLst>
                                  <p:iterate>
                                    <p:tmAbs val="0"/>
                                  </p:iterate>
                                  <p:childTnLst>
                                    <p:animEffect transition="out" filter="dissolve">
                                      <p:cBhvr>
                                        <p:cTn id="162" dur="899" fill="hold"/>
                                        <p:tgtEl>
                                          <p:spTgt spid="629"/>
                                        </p:tgtEl>
                                      </p:cBhvr>
                                    </p:animEffect>
                                    <p:set>
                                      <p:cBhvr>
                                        <p:cTn id="163" fill="hold">
                                          <p:stCondLst>
                                            <p:cond delay="898"/>
                                          </p:stCondLst>
                                        </p:cTn>
                                        <p:tgtEl>
                                          <p:spTgt spid="629"/>
                                        </p:tgtEl>
                                        <p:attrNameLst>
                                          <p:attrName>style.visibility</p:attrName>
                                        </p:attrNameLst>
                                      </p:cBhvr>
                                      <p:to>
                                        <p:strVal val="hidden"/>
                                      </p:to>
                                    </p:set>
                                  </p:childTnLst>
                                </p:cTn>
                              </p:par>
                            </p:childTnLst>
                          </p:cTn>
                        </p:par>
                        <p:par>
                          <p:cTn id="164" fill="hold">
                            <p:stCondLst>
                              <p:cond delay="14384"/>
                            </p:stCondLst>
                            <p:childTnLst>
                              <p:par>
                                <p:cTn id="165" presetID="9" presetClass="exit" presetSubtype="0" fill="hold" grpId="48" nodeType="afterEffect">
                                  <p:stCondLst>
                                    <p:cond delay="0"/>
                                  </p:stCondLst>
                                  <p:iterate>
                                    <p:tmAbs val="0"/>
                                  </p:iterate>
                                  <p:childTnLst>
                                    <p:animEffect transition="out" filter="dissolve">
                                      <p:cBhvr>
                                        <p:cTn id="166" dur="899" fill="hold"/>
                                        <p:tgtEl>
                                          <p:spTgt spid="630"/>
                                        </p:tgtEl>
                                      </p:cBhvr>
                                    </p:animEffect>
                                    <p:set>
                                      <p:cBhvr>
                                        <p:cTn id="167" fill="hold">
                                          <p:stCondLst>
                                            <p:cond delay="898"/>
                                          </p:stCondLst>
                                        </p:cTn>
                                        <p:tgtEl>
                                          <p:spTgt spid="630"/>
                                        </p:tgtEl>
                                        <p:attrNameLst>
                                          <p:attrName>style.visibility</p:attrName>
                                        </p:attrNameLst>
                                      </p:cBhvr>
                                      <p:to>
                                        <p:strVal val="hidden"/>
                                      </p:to>
                                    </p:set>
                                  </p:childTnLst>
                                </p:cTn>
                              </p:par>
                            </p:childTnLst>
                          </p:cTn>
                        </p:par>
                        <p:par>
                          <p:cTn id="168" fill="hold">
                            <p:stCondLst>
                              <p:cond delay="15283"/>
                            </p:stCondLst>
                            <p:childTnLst>
                              <p:par>
                                <p:cTn id="169" presetID="9" presetClass="exit" presetSubtype="0" fill="hold" grpId="49" nodeType="afterEffect">
                                  <p:stCondLst>
                                    <p:cond delay="0"/>
                                  </p:stCondLst>
                                  <p:iterate>
                                    <p:tmAbs val="0"/>
                                  </p:iterate>
                                  <p:childTnLst>
                                    <p:animEffect transition="out" filter="dissolve">
                                      <p:cBhvr>
                                        <p:cTn id="170" dur="899" fill="hold"/>
                                        <p:tgtEl>
                                          <p:spTgt spid="631"/>
                                        </p:tgtEl>
                                      </p:cBhvr>
                                    </p:animEffect>
                                    <p:set>
                                      <p:cBhvr>
                                        <p:cTn id="171" fill="hold">
                                          <p:stCondLst>
                                            <p:cond delay="898"/>
                                          </p:stCondLst>
                                        </p:cTn>
                                        <p:tgtEl>
                                          <p:spTgt spid="631"/>
                                        </p:tgtEl>
                                        <p:attrNameLst>
                                          <p:attrName>style.visibility</p:attrName>
                                        </p:attrNameLst>
                                      </p:cBhvr>
                                      <p:to>
                                        <p:strVal val="hidden"/>
                                      </p:to>
                                    </p:set>
                                  </p:childTnLst>
                                </p:cTn>
                              </p:par>
                            </p:childTnLst>
                          </p:cTn>
                        </p:par>
                        <p:par>
                          <p:cTn id="172" fill="hold">
                            <p:stCondLst>
                              <p:cond delay="16182"/>
                            </p:stCondLst>
                            <p:childTnLst>
                              <p:par>
                                <p:cTn id="173" presetID="9" presetClass="exit" presetSubtype="0" fill="hold" grpId="50" nodeType="afterEffect">
                                  <p:stCondLst>
                                    <p:cond delay="0"/>
                                  </p:stCondLst>
                                  <p:iterate>
                                    <p:tmAbs val="0"/>
                                  </p:iterate>
                                  <p:childTnLst>
                                    <p:animEffect transition="out" filter="dissolve">
                                      <p:cBhvr>
                                        <p:cTn id="174" dur="899" fill="hold"/>
                                        <p:tgtEl>
                                          <p:spTgt spid="632"/>
                                        </p:tgtEl>
                                      </p:cBhvr>
                                    </p:animEffect>
                                    <p:set>
                                      <p:cBhvr>
                                        <p:cTn id="175" fill="hold">
                                          <p:stCondLst>
                                            <p:cond delay="898"/>
                                          </p:stCondLst>
                                        </p:cTn>
                                        <p:tgtEl>
                                          <p:spTgt spid="632"/>
                                        </p:tgtEl>
                                        <p:attrNameLst>
                                          <p:attrName>style.visibility</p:attrName>
                                        </p:attrNameLst>
                                      </p:cBhvr>
                                      <p:to>
                                        <p:strVal val="hidden"/>
                                      </p:to>
                                    </p:set>
                                  </p:childTnLst>
                                </p:cTn>
                              </p:par>
                            </p:childTnLst>
                          </p:cTn>
                        </p:par>
                        <p:par>
                          <p:cTn id="176" fill="hold">
                            <p:stCondLst>
                              <p:cond delay="17081"/>
                            </p:stCondLst>
                            <p:childTnLst>
                              <p:par>
                                <p:cTn id="177" presetID="9" presetClass="exit" presetSubtype="0" fill="hold" grpId="51" nodeType="afterEffect">
                                  <p:stCondLst>
                                    <p:cond delay="0"/>
                                  </p:stCondLst>
                                  <p:iterate>
                                    <p:tmAbs val="0"/>
                                  </p:iterate>
                                  <p:childTnLst>
                                    <p:animEffect transition="out" filter="dissolve">
                                      <p:cBhvr>
                                        <p:cTn id="178" dur="899" fill="hold"/>
                                        <p:tgtEl>
                                          <p:spTgt spid="633"/>
                                        </p:tgtEl>
                                      </p:cBhvr>
                                    </p:animEffect>
                                    <p:set>
                                      <p:cBhvr>
                                        <p:cTn id="179" fill="hold">
                                          <p:stCondLst>
                                            <p:cond delay="898"/>
                                          </p:stCondLst>
                                        </p:cTn>
                                        <p:tgtEl>
                                          <p:spTgt spid="633"/>
                                        </p:tgtEl>
                                        <p:attrNameLst>
                                          <p:attrName>style.visibility</p:attrName>
                                        </p:attrNameLst>
                                      </p:cBhvr>
                                      <p:to>
                                        <p:strVal val="hidden"/>
                                      </p:to>
                                    </p:set>
                                  </p:childTnLst>
                                </p:cTn>
                              </p:par>
                            </p:childTnLst>
                          </p:cTn>
                        </p:par>
                        <p:par>
                          <p:cTn id="180" fill="hold">
                            <p:stCondLst>
                              <p:cond delay="17980"/>
                            </p:stCondLst>
                            <p:childTnLst>
                              <p:par>
                                <p:cTn id="181" presetID="9" presetClass="exit" presetSubtype="0" fill="hold" grpId="52" nodeType="afterEffect">
                                  <p:stCondLst>
                                    <p:cond delay="0"/>
                                  </p:stCondLst>
                                  <p:iterate>
                                    <p:tmAbs val="0"/>
                                  </p:iterate>
                                  <p:childTnLst>
                                    <p:animEffect transition="out" filter="dissolve">
                                      <p:cBhvr>
                                        <p:cTn id="182" dur="899" fill="hold"/>
                                        <p:tgtEl>
                                          <p:spTgt spid="634"/>
                                        </p:tgtEl>
                                      </p:cBhvr>
                                    </p:animEffect>
                                    <p:set>
                                      <p:cBhvr>
                                        <p:cTn id="183" fill="hold">
                                          <p:stCondLst>
                                            <p:cond delay="898"/>
                                          </p:stCondLst>
                                        </p:cTn>
                                        <p:tgtEl>
                                          <p:spTgt spid="634"/>
                                        </p:tgtEl>
                                        <p:attrNameLst>
                                          <p:attrName>style.visibility</p:attrName>
                                        </p:attrNameLst>
                                      </p:cBhvr>
                                      <p:to>
                                        <p:strVal val="hidden"/>
                                      </p:to>
                                    </p:set>
                                  </p:childTnLst>
                                </p:cTn>
                              </p:par>
                            </p:childTnLst>
                          </p:cTn>
                        </p:par>
                        <p:par>
                          <p:cTn id="184" fill="hold">
                            <p:stCondLst>
                              <p:cond delay="18879"/>
                            </p:stCondLst>
                            <p:childTnLst>
                              <p:par>
                                <p:cTn id="185" presetID="9" presetClass="exit" presetSubtype="0" fill="hold" grpId="53" nodeType="afterEffect">
                                  <p:stCondLst>
                                    <p:cond delay="0"/>
                                  </p:stCondLst>
                                  <p:iterate>
                                    <p:tmAbs val="0"/>
                                  </p:iterate>
                                  <p:childTnLst>
                                    <p:animEffect transition="out" filter="dissolve">
                                      <p:cBhvr>
                                        <p:cTn id="186" dur="899" fill="hold"/>
                                        <p:tgtEl>
                                          <p:spTgt spid="635"/>
                                        </p:tgtEl>
                                      </p:cBhvr>
                                    </p:animEffect>
                                    <p:set>
                                      <p:cBhvr>
                                        <p:cTn id="187" fill="hold">
                                          <p:stCondLst>
                                            <p:cond delay="898"/>
                                          </p:stCondLst>
                                        </p:cTn>
                                        <p:tgtEl>
                                          <p:spTgt spid="635"/>
                                        </p:tgtEl>
                                        <p:attrNameLst>
                                          <p:attrName>style.visibility</p:attrName>
                                        </p:attrNameLst>
                                      </p:cBhvr>
                                      <p:to>
                                        <p:strVal val="hidden"/>
                                      </p:to>
                                    </p:set>
                                  </p:childTnLst>
                                </p:cTn>
                              </p:par>
                            </p:childTnLst>
                          </p:cTn>
                        </p:par>
                        <p:par>
                          <p:cTn id="188" fill="hold">
                            <p:stCondLst>
                              <p:cond delay="19778"/>
                            </p:stCondLst>
                            <p:childTnLst>
                              <p:par>
                                <p:cTn id="189" presetID="9" presetClass="exit" presetSubtype="0" fill="hold" grpId="54" nodeType="afterEffect">
                                  <p:stCondLst>
                                    <p:cond delay="0"/>
                                  </p:stCondLst>
                                  <p:iterate>
                                    <p:tmAbs val="0"/>
                                  </p:iterate>
                                  <p:childTnLst>
                                    <p:animEffect transition="out" filter="dissolve">
                                      <p:cBhvr>
                                        <p:cTn id="190" dur="899" fill="hold"/>
                                        <p:tgtEl>
                                          <p:spTgt spid="636"/>
                                        </p:tgtEl>
                                      </p:cBhvr>
                                    </p:animEffect>
                                    <p:set>
                                      <p:cBhvr>
                                        <p:cTn id="191" fill="hold">
                                          <p:stCondLst>
                                            <p:cond delay="898"/>
                                          </p:stCondLst>
                                        </p:cTn>
                                        <p:tgtEl>
                                          <p:spTgt spid="636"/>
                                        </p:tgtEl>
                                        <p:attrNameLst>
                                          <p:attrName>style.visibility</p:attrName>
                                        </p:attrNameLst>
                                      </p:cBhvr>
                                      <p:to>
                                        <p:strVal val="hidden"/>
                                      </p:to>
                                    </p:set>
                                  </p:childTnLst>
                                </p:cTn>
                              </p:par>
                            </p:childTnLst>
                          </p:cTn>
                        </p:par>
                        <p:par>
                          <p:cTn id="192" fill="hold">
                            <p:stCondLst>
                              <p:cond delay="20677"/>
                            </p:stCondLst>
                            <p:childTnLst>
                              <p:par>
                                <p:cTn id="193" presetID="9" presetClass="exit" presetSubtype="0" fill="hold" grpId="55" nodeType="afterEffect">
                                  <p:stCondLst>
                                    <p:cond delay="0"/>
                                  </p:stCondLst>
                                  <p:iterate>
                                    <p:tmAbs val="0"/>
                                  </p:iterate>
                                  <p:childTnLst>
                                    <p:animEffect transition="out" filter="dissolve">
                                      <p:cBhvr>
                                        <p:cTn id="194" dur="899" fill="hold"/>
                                        <p:tgtEl>
                                          <p:spTgt spid="637"/>
                                        </p:tgtEl>
                                      </p:cBhvr>
                                    </p:animEffect>
                                    <p:set>
                                      <p:cBhvr>
                                        <p:cTn id="195" fill="hold">
                                          <p:stCondLst>
                                            <p:cond delay="898"/>
                                          </p:stCondLst>
                                        </p:cTn>
                                        <p:tgtEl>
                                          <p:spTgt spid="637"/>
                                        </p:tgtEl>
                                        <p:attrNameLst>
                                          <p:attrName>style.visibility</p:attrName>
                                        </p:attrNameLst>
                                      </p:cBhvr>
                                      <p:to>
                                        <p:strVal val="hidden"/>
                                      </p:to>
                                    </p:set>
                                  </p:childTnLst>
                                </p:cTn>
                              </p:par>
                            </p:childTnLst>
                          </p:cTn>
                        </p:par>
                        <p:par>
                          <p:cTn id="196" fill="hold">
                            <p:stCondLst>
                              <p:cond delay="21576"/>
                            </p:stCondLst>
                            <p:childTnLst>
                              <p:par>
                                <p:cTn id="197" presetID="9" presetClass="exit" presetSubtype="0" fill="hold" grpId="56" nodeType="afterEffect">
                                  <p:stCondLst>
                                    <p:cond delay="0"/>
                                  </p:stCondLst>
                                  <p:iterate>
                                    <p:tmAbs val="0"/>
                                  </p:iterate>
                                  <p:childTnLst>
                                    <p:animEffect transition="out" filter="dissolve">
                                      <p:cBhvr>
                                        <p:cTn id="198" dur="899" fill="hold"/>
                                        <p:tgtEl>
                                          <p:spTgt spid="638"/>
                                        </p:tgtEl>
                                      </p:cBhvr>
                                    </p:animEffect>
                                    <p:set>
                                      <p:cBhvr>
                                        <p:cTn id="199" fill="hold">
                                          <p:stCondLst>
                                            <p:cond delay="898"/>
                                          </p:stCondLst>
                                        </p:cTn>
                                        <p:tgtEl>
                                          <p:spTgt spid="638"/>
                                        </p:tgtEl>
                                        <p:attrNameLst>
                                          <p:attrName>style.visibility</p:attrName>
                                        </p:attrNameLst>
                                      </p:cBhvr>
                                      <p:to>
                                        <p:strVal val="hidden"/>
                                      </p:to>
                                    </p:set>
                                  </p:childTnLst>
                                </p:cTn>
                              </p:par>
                            </p:childTnLst>
                          </p:cTn>
                        </p:par>
                        <p:par>
                          <p:cTn id="200" fill="hold">
                            <p:stCondLst>
                              <p:cond delay="22475"/>
                            </p:stCondLst>
                            <p:childTnLst>
                              <p:par>
                                <p:cTn id="201" presetID="9" presetClass="exit" presetSubtype="0" fill="hold" grpId="57" nodeType="afterEffect">
                                  <p:stCondLst>
                                    <p:cond delay="0"/>
                                  </p:stCondLst>
                                  <p:iterate>
                                    <p:tmAbs val="0"/>
                                  </p:iterate>
                                  <p:childTnLst>
                                    <p:animEffect transition="out" filter="dissolve">
                                      <p:cBhvr>
                                        <p:cTn id="202" dur="899" fill="hold"/>
                                        <p:tgtEl>
                                          <p:spTgt spid="639"/>
                                        </p:tgtEl>
                                      </p:cBhvr>
                                    </p:animEffect>
                                    <p:set>
                                      <p:cBhvr>
                                        <p:cTn id="203" fill="hold">
                                          <p:stCondLst>
                                            <p:cond delay="898"/>
                                          </p:stCondLst>
                                        </p:cTn>
                                        <p:tgtEl>
                                          <p:spTgt spid="639"/>
                                        </p:tgtEl>
                                        <p:attrNameLst>
                                          <p:attrName>style.visibility</p:attrName>
                                        </p:attrNameLst>
                                      </p:cBhvr>
                                      <p:to>
                                        <p:strVal val="hidden"/>
                                      </p:to>
                                    </p:set>
                                  </p:childTnLst>
                                </p:cTn>
                              </p:par>
                            </p:childTnLst>
                          </p:cTn>
                        </p:par>
                        <p:par>
                          <p:cTn id="204" fill="hold">
                            <p:stCondLst>
                              <p:cond delay="23374"/>
                            </p:stCondLst>
                            <p:childTnLst>
                              <p:par>
                                <p:cTn id="205" presetID="9" presetClass="exit" presetSubtype="0" fill="hold" grpId="58" nodeType="afterEffect">
                                  <p:stCondLst>
                                    <p:cond delay="0"/>
                                  </p:stCondLst>
                                  <p:iterate>
                                    <p:tmAbs val="0"/>
                                  </p:iterate>
                                  <p:childTnLst>
                                    <p:animEffect transition="out" filter="dissolve">
                                      <p:cBhvr>
                                        <p:cTn id="206" dur="899" fill="hold"/>
                                        <p:tgtEl>
                                          <p:spTgt spid="640"/>
                                        </p:tgtEl>
                                      </p:cBhvr>
                                    </p:animEffect>
                                    <p:set>
                                      <p:cBhvr>
                                        <p:cTn id="207" fill="hold">
                                          <p:stCondLst>
                                            <p:cond delay="898"/>
                                          </p:stCondLst>
                                        </p:cTn>
                                        <p:tgtEl>
                                          <p:spTgt spid="640"/>
                                        </p:tgtEl>
                                        <p:attrNameLst>
                                          <p:attrName>style.visibility</p:attrName>
                                        </p:attrNameLst>
                                      </p:cBhvr>
                                      <p:to>
                                        <p:strVal val="hidden"/>
                                      </p:to>
                                    </p:set>
                                  </p:childTnLst>
                                </p:cTn>
                              </p:par>
                            </p:childTnLst>
                          </p:cTn>
                        </p:par>
                        <p:par>
                          <p:cTn id="208" fill="hold">
                            <p:stCondLst>
                              <p:cond delay="24273"/>
                            </p:stCondLst>
                            <p:childTnLst>
                              <p:par>
                                <p:cTn id="209" presetID="9" presetClass="exit" presetSubtype="0" fill="hold" grpId="59" nodeType="afterEffect">
                                  <p:stCondLst>
                                    <p:cond delay="0"/>
                                  </p:stCondLst>
                                  <p:iterate>
                                    <p:tmAbs val="0"/>
                                  </p:iterate>
                                  <p:childTnLst>
                                    <p:animEffect transition="out" filter="dissolve">
                                      <p:cBhvr>
                                        <p:cTn id="210" dur="899" fill="hold"/>
                                        <p:tgtEl>
                                          <p:spTgt spid="641"/>
                                        </p:tgtEl>
                                      </p:cBhvr>
                                    </p:animEffect>
                                    <p:set>
                                      <p:cBhvr>
                                        <p:cTn id="211" fill="hold">
                                          <p:stCondLst>
                                            <p:cond delay="898"/>
                                          </p:stCondLst>
                                        </p:cTn>
                                        <p:tgtEl>
                                          <p:spTgt spid="641"/>
                                        </p:tgtEl>
                                        <p:attrNameLst>
                                          <p:attrName>style.visibility</p:attrName>
                                        </p:attrNameLst>
                                      </p:cBhvr>
                                      <p:to>
                                        <p:strVal val="hidden"/>
                                      </p:to>
                                    </p:set>
                                  </p:childTnLst>
                                </p:cTn>
                              </p:par>
                            </p:childTnLst>
                          </p:cTn>
                        </p:par>
                        <p:par>
                          <p:cTn id="212" fill="hold">
                            <p:stCondLst>
                              <p:cond delay="25172"/>
                            </p:stCondLst>
                            <p:childTnLst>
                              <p:par>
                                <p:cTn id="213" presetID="9" presetClass="exit" presetSubtype="0" fill="hold" grpId="60" nodeType="afterEffect">
                                  <p:stCondLst>
                                    <p:cond delay="0"/>
                                  </p:stCondLst>
                                  <p:iterate>
                                    <p:tmAbs val="0"/>
                                  </p:iterate>
                                  <p:childTnLst>
                                    <p:animEffect transition="out" filter="dissolve">
                                      <p:cBhvr>
                                        <p:cTn id="214" dur="899" fill="hold"/>
                                        <p:tgtEl>
                                          <p:spTgt spid="642"/>
                                        </p:tgtEl>
                                      </p:cBhvr>
                                    </p:animEffect>
                                    <p:set>
                                      <p:cBhvr>
                                        <p:cTn id="215" fill="hold">
                                          <p:stCondLst>
                                            <p:cond delay="898"/>
                                          </p:stCondLst>
                                        </p:cTn>
                                        <p:tgtEl>
                                          <p:spTgt spid="642"/>
                                        </p:tgtEl>
                                        <p:attrNameLst>
                                          <p:attrName>style.visibility</p:attrName>
                                        </p:attrNameLst>
                                      </p:cBhvr>
                                      <p:to>
                                        <p:strVal val="hidden"/>
                                      </p:to>
                                    </p:set>
                                  </p:childTnLst>
                                </p:cTn>
                              </p:par>
                            </p:childTnLst>
                          </p:cTn>
                        </p:par>
                        <p:par>
                          <p:cTn id="216" fill="hold">
                            <p:stCondLst>
                              <p:cond delay="26071"/>
                            </p:stCondLst>
                            <p:childTnLst>
                              <p:par>
                                <p:cTn id="217" presetID="9" presetClass="exit" presetSubtype="0" fill="hold" grpId="61" nodeType="afterEffect">
                                  <p:stCondLst>
                                    <p:cond delay="0"/>
                                  </p:stCondLst>
                                  <p:iterate>
                                    <p:tmAbs val="0"/>
                                  </p:iterate>
                                  <p:childTnLst>
                                    <p:animEffect transition="out" filter="dissolve">
                                      <p:cBhvr>
                                        <p:cTn id="218" dur="899" fill="hold"/>
                                        <p:tgtEl>
                                          <p:spTgt spid="643"/>
                                        </p:tgtEl>
                                      </p:cBhvr>
                                    </p:animEffect>
                                    <p:set>
                                      <p:cBhvr>
                                        <p:cTn id="219" fill="hold">
                                          <p:stCondLst>
                                            <p:cond delay="898"/>
                                          </p:stCondLst>
                                        </p:cTn>
                                        <p:tgtEl>
                                          <p:spTgt spid="643"/>
                                        </p:tgtEl>
                                        <p:attrNameLst>
                                          <p:attrName>style.visibility</p:attrName>
                                        </p:attrNameLst>
                                      </p:cBhvr>
                                      <p:to>
                                        <p:strVal val="hidden"/>
                                      </p:to>
                                    </p:set>
                                  </p:childTnLst>
                                </p:cTn>
                              </p:par>
                            </p:childTnLst>
                          </p:cTn>
                        </p:par>
                        <p:par>
                          <p:cTn id="220" fill="hold">
                            <p:stCondLst>
                              <p:cond delay="26970"/>
                            </p:stCondLst>
                            <p:childTnLst>
                              <p:par>
                                <p:cTn id="221" presetID="2" presetClass="entr" presetSubtype="1" fill="hold" grpId="62" nodeType="afterEffect">
                                  <p:stCondLst>
                                    <p:cond delay="0"/>
                                  </p:stCondLst>
                                  <p:iterate>
                                    <p:tmAbs val="0"/>
                                  </p:iterate>
                                  <p:childTnLst>
                                    <p:set>
                                      <p:cBhvr>
                                        <p:cTn id="222" fill="hold"/>
                                        <p:tgtEl>
                                          <p:spTgt spid="659"/>
                                        </p:tgtEl>
                                        <p:attrNameLst>
                                          <p:attrName>style.visibility</p:attrName>
                                        </p:attrNameLst>
                                      </p:cBhvr>
                                      <p:to>
                                        <p:strVal val="visible"/>
                                      </p:to>
                                    </p:set>
                                    <p:anim calcmode="lin" valueType="num">
                                      <p:cBhvr>
                                        <p:cTn id="223" dur="1000" fill="hold"/>
                                        <p:tgtEl>
                                          <p:spTgt spid="659"/>
                                        </p:tgtEl>
                                        <p:attrNameLst>
                                          <p:attrName>ppt_x</p:attrName>
                                        </p:attrNameLst>
                                      </p:cBhvr>
                                      <p:tavLst>
                                        <p:tav tm="0">
                                          <p:val>
                                            <p:strVal val="#ppt_x"/>
                                          </p:val>
                                        </p:tav>
                                        <p:tav tm="100000">
                                          <p:val>
                                            <p:strVal val="#ppt_x"/>
                                          </p:val>
                                        </p:tav>
                                      </p:tavLst>
                                    </p:anim>
                                    <p:anim calcmode="lin" valueType="num">
                                      <p:cBhvr>
                                        <p:cTn id="224" dur="1000" fill="hold"/>
                                        <p:tgtEl>
                                          <p:spTgt spid="659"/>
                                        </p:tgtEl>
                                        <p:attrNameLst>
                                          <p:attrName>ppt_y</p:attrName>
                                        </p:attrNameLst>
                                      </p:cBhvr>
                                      <p:tavLst>
                                        <p:tav tm="0">
                                          <p:val>
                                            <p:strVal val="0-#ppt_h/2"/>
                                          </p:val>
                                        </p:tav>
                                        <p:tav tm="100000">
                                          <p:val>
                                            <p:strVal val="#ppt_y"/>
                                          </p:val>
                                        </p:tav>
                                      </p:tavLst>
                                    </p:anim>
                                  </p:childTnLst>
                                </p:cTn>
                              </p:par>
                            </p:childTnLst>
                          </p:cTn>
                        </p:par>
                        <p:par>
                          <p:cTn id="225" fill="hold">
                            <p:stCondLst>
                              <p:cond delay="27970"/>
                            </p:stCondLst>
                            <p:childTnLst>
                              <p:par>
                                <p:cTn id="226" presetID="1" presetClass="mediacall" presetSubtype="0" fill="hold" nodeType="afterEffect">
                                  <p:stCondLst>
                                    <p:cond delay="0"/>
                                  </p:stCondLst>
                                  <p:childTnLst>
                                    <p:cmd type="call" cmd="playFrom(0.0)">
                                      <p:cBhvr>
                                        <p:cTn id="227" dur="0" fill="hold"/>
                                        <p:tgtEl>
                                          <p:spTgt spid="662"/>
                                        </p:tgtEl>
                                      </p:cBhvr>
                                    </p:cmd>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grpId="64" nodeType="clickEffect">
                                  <p:stCondLst>
                                    <p:cond delay="0"/>
                                  </p:stCondLst>
                                  <p:iterate>
                                    <p:tmAbs val="0"/>
                                  </p:iterate>
                                  <p:childTnLst>
                                    <p:set>
                                      <p:cBhvr>
                                        <p:cTn id="231" fill="hold"/>
                                        <p:tgtEl>
                                          <p:spTgt spid="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2" fill="hold" display="0">
                  <p:stCondLst>
                    <p:cond delay="indefinite"/>
                  </p:stCondLst>
                </p:cTn>
                <p:tgtEl>
                  <p:spTgt spid="662"/>
                </p:tgtEl>
              </p:cMediaNode>
            </p:audio>
          </p:childTnLst>
        </p:cTn>
      </p:par>
    </p:tnLst>
    <p:bldLst>
      <p:bldP spid="627" grpId="1" animBg="1" advAuto="0"/>
      <p:bldP spid="629" grpId="17" animBg="1" advAuto="0"/>
      <p:bldP spid="629" grpId="47" animBg="1" advAuto="0"/>
      <p:bldP spid="630" grpId="18" animBg="1" advAuto="0"/>
      <p:bldP spid="630" grpId="48" animBg="1" advAuto="0"/>
      <p:bldP spid="631" grpId="19" animBg="1" advAuto="0"/>
      <p:bldP spid="631" grpId="49" animBg="1" advAuto="0"/>
      <p:bldP spid="632" grpId="20" animBg="1" advAuto="0"/>
      <p:bldP spid="632" grpId="50" animBg="1" advAuto="0"/>
      <p:bldP spid="633" grpId="21" animBg="1" advAuto="0"/>
      <p:bldP spid="633" grpId="51" animBg="1" advAuto="0"/>
      <p:bldP spid="634" grpId="22" animBg="1" advAuto="0"/>
      <p:bldP spid="634" grpId="52" animBg="1" advAuto="0"/>
      <p:bldP spid="635" grpId="23" animBg="1" advAuto="0"/>
      <p:bldP spid="635" grpId="53" animBg="1" advAuto="0"/>
      <p:bldP spid="636" grpId="24" animBg="1" advAuto="0"/>
      <p:bldP spid="636" grpId="54" animBg="1" advAuto="0"/>
      <p:bldP spid="637" grpId="25" animBg="1" advAuto="0"/>
      <p:bldP spid="637" grpId="55" animBg="1" advAuto="0"/>
      <p:bldP spid="638" grpId="26" animBg="1" advAuto="0"/>
      <p:bldP spid="638" grpId="56" animBg="1" advAuto="0"/>
      <p:bldP spid="639" grpId="27" animBg="1" advAuto="0"/>
      <p:bldP spid="639" grpId="57" animBg="1" advAuto="0"/>
      <p:bldP spid="640" grpId="28" animBg="1" advAuto="0"/>
      <p:bldP spid="640" grpId="58" animBg="1" advAuto="0"/>
      <p:bldP spid="641" grpId="29" animBg="1" advAuto="0"/>
      <p:bldP spid="641" grpId="59" animBg="1" advAuto="0"/>
      <p:bldP spid="642" grpId="30" animBg="1" advAuto="0"/>
      <p:bldP spid="642" grpId="60" animBg="1" advAuto="0"/>
      <p:bldP spid="643" grpId="31" animBg="1" advAuto="0"/>
      <p:bldP spid="643" grpId="61" animBg="1" advAuto="0"/>
      <p:bldP spid="644" grpId="2" animBg="1" advAuto="0"/>
      <p:bldP spid="644" grpId="32" animBg="1" advAuto="0"/>
      <p:bldP spid="645" grpId="3" animBg="1" advAuto="0"/>
      <p:bldP spid="645" grpId="33" animBg="1" advAuto="0"/>
      <p:bldP spid="646" grpId="4" animBg="1" advAuto="0"/>
      <p:bldP spid="646" grpId="34" animBg="1" advAuto="0"/>
      <p:bldP spid="647" grpId="5" animBg="1" advAuto="0"/>
      <p:bldP spid="647" grpId="35" animBg="1" advAuto="0"/>
      <p:bldP spid="648" grpId="6" animBg="1" advAuto="0"/>
      <p:bldP spid="648" grpId="36" animBg="1" advAuto="0"/>
      <p:bldP spid="649" grpId="7" animBg="1" advAuto="0"/>
      <p:bldP spid="649" grpId="37" animBg="1" advAuto="0"/>
      <p:bldP spid="650" grpId="8" animBg="1" advAuto="0"/>
      <p:bldP spid="650" grpId="38" animBg="1" advAuto="0"/>
      <p:bldP spid="651" grpId="9" animBg="1" advAuto="0"/>
      <p:bldP spid="651" grpId="39" animBg="1" advAuto="0"/>
      <p:bldP spid="652" grpId="10" animBg="1" advAuto="0"/>
      <p:bldP spid="652" grpId="40" animBg="1" advAuto="0"/>
      <p:bldP spid="653" grpId="11" animBg="1" advAuto="0"/>
      <p:bldP spid="653" grpId="41" animBg="1" advAuto="0"/>
      <p:bldP spid="654" grpId="12" animBg="1" advAuto="0"/>
      <p:bldP spid="654" grpId="42" animBg="1" advAuto="0"/>
      <p:bldP spid="655" grpId="13" animBg="1" advAuto="0"/>
      <p:bldP spid="655" grpId="43" animBg="1" advAuto="0"/>
      <p:bldP spid="656" grpId="14" animBg="1" advAuto="0"/>
      <p:bldP spid="656" grpId="44" animBg="1" advAuto="0"/>
      <p:bldP spid="657" grpId="15" animBg="1" advAuto="0"/>
      <p:bldP spid="657" grpId="45" animBg="1" advAuto="0"/>
      <p:bldP spid="658" grpId="16" animBg="1" advAuto="0"/>
      <p:bldP spid="658" grpId="46" animBg="1" advAuto="0"/>
      <p:bldP spid="659" grpId="62" animBg="1" advAuto="0"/>
      <p:bldP spid="660" grpId="64"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 name="Screen shot 2012-09-15 at 9.23.47 PM.png"/>
          <p:cNvPicPr/>
          <p:nvPr/>
        </p:nvPicPr>
        <p:blipFill>
          <a:blip r:embed="rId2">
            <a:extLst/>
          </a:blip>
          <a:stretch>
            <a:fillRect/>
          </a:stretch>
        </p:blipFill>
        <p:spPr>
          <a:xfrm>
            <a:off x="-241300" y="157437"/>
            <a:ext cx="13487400" cy="9426026"/>
          </a:xfrm>
          <a:prstGeom prst="rect">
            <a:avLst/>
          </a:prstGeom>
          <a:ln w="12700">
            <a:miter lim="400000"/>
          </a:ln>
        </p:spPr>
      </p:pic>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Screen shot 2012-09-15 at 9.23.57 PM.png"/>
          <p:cNvPicPr/>
          <p:nvPr/>
        </p:nvPicPr>
        <p:blipFill>
          <a:blip r:embed="rId2">
            <a:extLst/>
          </a:blip>
          <a:stretch>
            <a:fillRect/>
          </a:stretch>
        </p:blipFill>
        <p:spPr>
          <a:xfrm>
            <a:off x="-406400" y="278234"/>
            <a:ext cx="14528800" cy="9197132"/>
          </a:xfrm>
          <a:prstGeom prst="rect">
            <a:avLst/>
          </a:prstGeom>
          <a:ln w="12700">
            <a:miter lim="400000"/>
          </a:ln>
        </p:spPr>
      </p:pic>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Screen shot 2012-09-15 at 9.24.13 PM.png"/>
          <p:cNvPicPr/>
          <p:nvPr/>
        </p:nvPicPr>
        <p:blipFill>
          <a:blip r:embed="rId2">
            <a:extLst/>
          </a:blip>
          <a:stretch>
            <a:fillRect/>
          </a:stretch>
        </p:blipFill>
        <p:spPr>
          <a:xfrm>
            <a:off x="511897" y="-215900"/>
            <a:ext cx="12590606" cy="9537700"/>
          </a:xfrm>
          <a:prstGeom prst="rect">
            <a:avLst/>
          </a:prstGeom>
          <a:ln w="12700">
            <a:miter lim="400000"/>
          </a:ln>
        </p:spPr>
      </p:pic>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droppedImage.png"/>
          <p:cNvPicPr/>
          <p:nvPr/>
        </p:nvPicPr>
        <p:blipFill>
          <a:blip r:embed="rId2">
            <a:extLst/>
          </a:blip>
          <a:stretch>
            <a:fillRect/>
          </a:stretch>
        </p:blipFill>
        <p:spPr>
          <a:xfrm>
            <a:off x="1085850" y="-76200"/>
            <a:ext cx="10807701" cy="988978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droppedImage.png"/>
          <p:cNvPicPr/>
          <p:nvPr/>
        </p:nvPicPr>
        <p:blipFill>
          <a:blip r:embed="rId2">
            <a:extLst/>
          </a:blip>
          <a:srcRect l="9312" r="9063"/>
          <a:stretch>
            <a:fillRect/>
          </a:stretch>
        </p:blipFill>
        <p:spPr>
          <a:xfrm>
            <a:off x="508000" y="1778000"/>
            <a:ext cx="3784600" cy="5067300"/>
          </a:xfrm>
          <a:prstGeom prst="rect">
            <a:avLst/>
          </a:prstGeom>
          <a:ln w="12700">
            <a:miter lim="400000"/>
          </a:ln>
          <a:effectLst>
            <a:outerShdw blurRad="127000" dist="76200" dir="2700000" rotWithShape="0">
              <a:srgbClr val="000000">
                <a:alpha val="75000"/>
              </a:srgbClr>
            </a:outerShdw>
          </a:effectLst>
        </p:spPr>
      </p:pic>
      <p:pic>
        <p:nvPicPr>
          <p:cNvPr id="58" name="droppedImage.png"/>
          <p:cNvPicPr/>
          <p:nvPr/>
        </p:nvPicPr>
        <p:blipFill>
          <a:blip r:embed="rId3">
            <a:extLst/>
          </a:blip>
          <a:srcRect l="65771" t="48690" r="5848" b="9504"/>
          <a:stretch>
            <a:fillRect/>
          </a:stretch>
        </p:blipFill>
        <p:spPr>
          <a:xfrm>
            <a:off x="8724900" y="1778000"/>
            <a:ext cx="3759200" cy="5067300"/>
          </a:xfrm>
          <a:prstGeom prst="rect">
            <a:avLst/>
          </a:prstGeom>
          <a:ln w="12700">
            <a:miter lim="400000"/>
          </a:ln>
          <a:effectLst>
            <a:outerShdw blurRad="127000" dist="76200" dir="2700000" rotWithShape="0">
              <a:srgbClr val="000000">
                <a:alpha val="75000"/>
              </a:srgbClr>
            </a:outerShdw>
          </a:effectLst>
        </p:spPr>
      </p:pic>
      <p:pic>
        <p:nvPicPr>
          <p:cNvPr id="59" name="droppedImage.png"/>
          <p:cNvPicPr/>
          <p:nvPr/>
        </p:nvPicPr>
        <p:blipFill>
          <a:blip r:embed="rId4">
            <a:extLst/>
          </a:blip>
          <a:srcRect l="65794" t="41099" r="1429" b="1157"/>
          <a:stretch>
            <a:fillRect/>
          </a:stretch>
        </p:blipFill>
        <p:spPr>
          <a:xfrm>
            <a:off x="4622800" y="1778000"/>
            <a:ext cx="3784600" cy="5067300"/>
          </a:xfrm>
          <a:prstGeom prst="rect">
            <a:avLst/>
          </a:prstGeom>
          <a:ln w="12700">
            <a:miter lim="400000"/>
          </a:ln>
          <a:effectLst>
            <a:outerShdw blurRad="127000" dist="76200" dir="2700000" rotWithShape="0">
              <a:srgbClr val="000000">
                <a:alpha val="75000"/>
              </a:srgbClr>
            </a:outerShdw>
          </a:effectLst>
        </p:spPr>
      </p:pic>
      <p:sp>
        <p:nvSpPr>
          <p:cNvPr id="60" name="Shape 60"/>
          <p:cNvSpPr/>
          <p:nvPr/>
        </p:nvSpPr>
        <p:spPr>
          <a:xfrm>
            <a:off x="114300" y="7086600"/>
            <a:ext cx="12712700" cy="2540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defRPr sz="1800">
                <a:solidFill>
                  <a:srgbClr val="000000"/>
                </a:solidFill>
              </a:defRPr>
            </a:pPr>
            <a:r>
              <a:rPr sz="5000" b="1">
                <a:solidFill>
                  <a:srgbClr val="444444"/>
                </a:solidFill>
                <a:latin typeface="Helvetica Neue"/>
                <a:ea typeface="Helvetica Neue"/>
                <a:cs typeface="Helvetica Neue"/>
                <a:sym typeface="Helvetica Neue"/>
              </a:rPr>
              <a:t>Hispanic Population in </a:t>
            </a:r>
          </a:p>
          <a:p>
            <a:pPr lvl="0">
              <a:defRPr sz="1800">
                <a:solidFill>
                  <a:srgbClr val="000000"/>
                </a:solidFill>
              </a:defRPr>
            </a:pPr>
            <a:r>
              <a:rPr sz="5000" b="1">
                <a:solidFill>
                  <a:srgbClr val="444444"/>
                </a:solidFill>
                <a:latin typeface="Helvetica Neue"/>
                <a:ea typeface="Helvetica Neue"/>
                <a:cs typeface="Helvetica Neue"/>
                <a:sym typeface="Helvetica Neue"/>
              </a:rPr>
              <a:t>Los Angeles, CA at different scales...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roppedImage.png"/>
          <p:cNvPicPr/>
          <p:nvPr/>
        </p:nvPicPr>
        <p:blipFill>
          <a:blip r:embed="rId2">
            <a:extLst/>
          </a:blip>
          <a:srcRect l="13503" r="13334"/>
          <a:stretch>
            <a:fillRect/>
          </a:stretch>
        </p:blipFill>
        <p:spPr>
          <a:xfrm>
            <a:off x="508000" y="1778000"/>
            <a:ext cx="3784600" cy="5067300"/>
          </a:xfrm>
          <a:prstGeom prst="rect">
            <a:avLst/>
          </a:prstGeom>
          <a:ln w="12700">
            <a:miter lim="400000"/>
          </a:ln>
          <a:effectLst>
            <a:outerShdw blurRad="127000" dist="76200" dir="2700000" rotWithShape="0">
              <a:srgbClr val="000000">
                <a:alpha val="75000"/>
              </a:srgbClr>
            </a:outerShdw>
          </a:effectLst>
        </p:spPr>
      </p:pic>
      <p:pic>
        <p:nvPicPr>
          <p:cNvPr id="63" name="droppedImage.png"/>
          <p:cNvPicPr/>
          <p:nvPr/>
        </p:nvPicPr>
        <p:blipFill>
          <a:blip r:embed="rId3">
            <a:extLst/>
          </a:blip>
          <a:srcRect l="46972" t="14593" r="21471" b="29457"/>
          <a:stretch>
            <a:fillRect/>
          </a:stretch>
        </p:blipFill>
        <p:spPr>
          <a:xfrm>
            <a:off x="8724900" y="1778000"/>
            <a:ext cx="3759200" cy="5067300"/>
          </a:xfrm>
          <a:prstGeom prst="rect">
            <a:avLst/>
          </a:prstGeom>
          <a:ln w="12700">
            <a:miter lim="400000"/>
          </a:ln>
          <a:effectLst>
            <a:outerShdw blurRad="127000" dist="76200" dir="2700000" rotWithShape="0">
              <a:srgbClr val="000000">
                <a:alpha val="75000"/>
              </a:srgbClr>
            </a:outerShdw>
          </a:effectLst>
        </p:spPr>
      </p:pic>
      <p:pic>
        <p:nvPicPr>
          <p:cNvPr id="64" name="droppedImage.png"/>
          <p:cNvPicPr/>
          <p:nvPr/>
        </p:nvPicPr>
        <p:blipFill>
          <a:blip r:embed="rId4">
            <a:extLst/>
          </a:blip>
          <a:srcRect l="13665" r="13612"/>
          <a:stretch>
            <a:fillRect/>
          </a:stretch>
        </p:blipFill>
        <p:spPr>
          <a:xfrm>
            <a:off x="4622800" y="1778000"/>
            <a:ext cx="3784600" cy="5067300"/>
          </a:xfrm>
          <a:prstGeom prst="rect">
            <a:avLst/>
          </a:prstGeom>
          <a:ln w="12700">
            <a:miter lim="400000"/>
          </a:ln>
          <a:effectLst>
            <a:outerShdw blurRad="127000" dist="76200" dir="2700000" rotWithShape="0">
              <a:srgbClr val="000000">
                <a:alpha val="75000"/>
              </a:srgbClr>
            </a:outerShdw>
          </a:effectLst>
        </p:spPr>
      </p:pic>
      <p:sp>
        <p:nvSpPr>
          <p:cNvPr id="65" name="Shape 65"/>
          <p:cNvSpPr>
            <a:spLocks noGrp="1"/>
          </p:cNvSpPr>
          <p:nvPr>
            <p:ph type="body" idx="1"/>
          </p:nvPr>
        </p:nvSpPr>
        <p:spPr>
          <a:xfrm>
            <a:off x="114300" y="7086600"/>
            <a:ext cx="12712700" cy="2540000"/>
          </a:xfrm>
          <a:prstGeom prst="rect">
            <a:avLst/>
          </a:prstGeom>
        </p:spPr>
        <p:txBody>
          <a:bodyPr/>
          <a:lstStyle/>
          <a:p>
            <a:pPr lvl="0" algn="ctr">
              <a:defRPr sz="1800">
                <a:solidFill>
                  <a:srgbClr val="000000"/>
                </a:solidFill>
              </a:defRPr>
            </a:pPr>
            <a:r>
              <a:rPr sz="5000" b="1">
                <a:solidFill>
                  <a:srgbClr val="444444"/>
                </a:solidFill>
              </a:rPr>
              <a:t>Hispanic Population in </a:t>
            </a:r>
          </a:p>
          <a:p>
            <a:pPr lvl="0" algn="ctr">
              <a:defRPr sz="1800">
                <a:solidFill>
                  <a:srgbClr val="000000"/>
                </a:solidFill>
              </a:defRPr>
            </a:pPr>
            <a:r>
              <a:rPr sz="5000" b="1">
                <a:solidFill>
                  <a:srgbClr val="444444"/>
                </a:solidFill>
              </a:rPr>
              <a:t>Memphis, Tennessee at different scales...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67" name="Picture 66"/>
          <p:cNvPicPr/>
          <p:nvPr/>
        </p:nvPicPr>
        <p:blipFill>
          <a:blip r:embed="rId4">
            <a:extLst/>
          </a:blip>
          <a:stretch>
            <a:fillRect/>
          </a:stretch>
        </p:blipFill>
        <p:spPr>
          <a:xfrm>
            <a:off x="228600" y="1028700"/>
            <a:ext cx="12547600" cy="7683500"/>
          </a:xfrm>
          <a:prstGeom prst="rect">
            <a:avLst/>
          </a:prstGeom>
          <a:effectLst>
            <a:outerShdw blurRad="127000" dist="177800" dir="3300000" rotWithShape="0">
              <a:srgbClr val="000000">
                <a:alpha val="64999"/>
              </a:srgbClr>
            </a:outerShdw>
          </a:effectLst>
        </p:spPr>
      </p:pic>
      <p:sp>
        <p:nvSpPr>
          <p:cNvPr id="68" name="Shape 68"/>
          <p:cNvSpPr/>
          <p:nvPr/>
        </p:nvSpPr>
        <p:spPr>
          <a:xfrm>
            <a:off x="736600" y="15621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69" name="Shape 69"/>
          <p:cNvSpPr/>
          <p:nvPr/>
        </p:nvSpPr>
        <p:spPr>
          <a:xfrm>
            <a:off x="723900" y="68707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14.4%</a:t>
            </a:r>
          </a:p>
        </p:txBody>
      </p:sp>
      <p:pic>
        <p:nvPicPr>
          <p:cNvPr id="70" name="30 sec timer-21.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264150" y="96412"/>
            <a:ext cx="2389505" cy="1346201"/>
          </a:xfrm>
          <a:prstGeom prst="rect">
            <a:avLst/>
          </a:prstGeom>
        </p:spPr>
      </p:pic>
      <p:sp>
        <p:nvSpPr>
          <p:cNvPr id="71" name="Shape 71"/>
          <p:cNvSpPr/>
          <p:nvPr/>
        </p:nvSpPr>
        <p:spPr>
          <a:xfrm>
            <a:off x="849635" y="2925687"/>
            <a:ext cx="11494765" cy="3508653"/>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wrap="square" lIns="0" tIns="0" rIns="0" bIns="0" anchor="ctr">
            <a:spAutoFit/>
          </a:bodyPr>
          <a:lstStyle>
            <a:lvl1pPr defTabSz="457200">
              <a:defRPr sz="7600" b="1">
                <a:latin typeface="Gill Sans"/>
                <a:ea typeface="Gill Sans"/>
                <a:cs typeface="Gill Sans"/>
                <a:sym typeface="Gill Sans"/>
              </a:defRPr>
            </a:lvl1pPr>
          </a:lstStyle>
          <a:p>
            <a:pPr lvl="0">
              <a:defRPr sz="1800" b="0">
                <a:solidFill>
                  <a:srgbClr val="000000"/>
                </a:solidFill>
              </a:defRPr>
            </a:pPr>
            <a:r>
              <a:rPr sz="7600" b="1" dirty="0">
                <a:solidFill>
                  <a:srgbClr val="FFFFFF"/>
                </a:solidFill>
              </a:rPr>
              <a:t>What % of the world’s population are native speakers of Mandarin?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0" fill="hold"/>
                                        <p:tgtEl>
                                          <p:spTgt spid="7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70"/>
                </p:tgtEl>
              </p:cMediaNode>
            </p:video>
          </p:childTnLst>
        </p:cTn>
      </p:par>
    </p:tnLst>
    <p:bldLst>
      <p:bldP spid="69"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73" name="Picture 72"/>
          <p:cNvPicPr/>
          <p:nvPr/>
        </p:nvPicPr>
        <p:blipFill>
          <a:blip r:embed="rId4">
            <a:extLst/>
          </a:blip>
          <a:stretch>
            <a:fillRect/>
          </a:stretch>
        </p:blipFill>
        <p:spPr>
          <a:xfrm>
            <a:off x="228600" y="1028700"/>
            <a:ext cx="12547600" cy="7683500"/>
          </a:xfrm>
          <a:prstGeom prst="rect">
            <a:avLst/>
          </a:prstGeom>
          <a:effectLst>
            <a:outerShdw blurRad="127000" dist="177800" dir="3300000" rotWithShape="0">
              <a:srgbClr val="000000">
                <a:alpha val="64999"/>
              </a:srgbClr>
            </a:outerShdw>
          </a:effectLst>
        </p:spPr>
      </p:pic>
      <p:sp>
        <p:nvSpPr>
          <p:cNvPr id="74" name="Shape 74"/>
          <p:cNvSpPr/>
          <p:nvPr/>
        </p:nvSpPr>
        <p:spPr>
          <a:xfrm>
            <a:off x="736600" y="1562100"/>
            <a:ext cx="114173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000" b="1">
                <a:solidFill>
                  <a:srgbClr val="FFFFFF"/>
                </a:solidFill>
                <a:effectLst>
                  <a:outerShdw blurRad="127000" dist="177800" dir="3300000" rotWithShape="0">
                    <a:srgbClr val="000000">
                      <a:alpha val="64999"/>
                    </a:srgbClr>
                  </a:outerShdw>
                </a:effectLst>
                <a:latin typeface="Gill Sans"/>
                <a:ea typeface="Gill Sans"/>
                <a:cs typeface="Gill Sans"/>
                <a:sym typeface="Gill Sans"/>
              </a:rPr>
              <a:t>30 SECOND STATS... </a:t>
            </a:r>
            <a:r>
              <a:rPr sz="3000">
                <a:solidFill>
                  <a:srgbClr val="FFFFFF"/>
                </a:solidFill>
                <a:effectLst>
                  <a:outerShdw blurRad="127000" dist="177800" dir="3300000" rotWithShape="0">
                    <a:srgbClr val="000000">
                      <a:alpha val="64999"/>
                    </a:srgbClr>
                  </a:outerShdw>
                </a:effectLst>
                <a:latin typeface="Gill Sans Light"/>
                <a:ea typeface="Gill Sans Light"/>
                <a:cs typeface="Gill Sans Light"/>
                <a:sym typeface="Gill Sans Light"/>
              </a:rPr>
              <a:t>(the closest answer wins)</a:t>
            </a:r>
          </a:p>
        </p:txBody>
      </p:sp>
      <p:sp>
        <p:nvSpPr>
          <p:cNvPr id="75" name="Shape 75"/>
          <p:cNvSpPr/>
          <p:nvPr/>
        </p:nvSpPr>
        <p:spPr>
          <a:xfrm>
            <a:off x="723900" y="6870700"/>
            <a:ext cx="11620500" cy="1155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7200" b="1">
                <a:effectLst>
                  <a:outerShdw blurRad="127000" dist="177800" dir="3300000" rotWithShape="0">
                    <a:srgbClr val="000000">
                      <a:alpha val="64999"/>
                    </a:srgbClr>
                  </a:outerShdw>
                </a:effectLst>
                <a:latin typeface="Gill Sans"/>
                <a:ea typeface="Gill Sans"/>
                <a:cs typeface="Gill Sans"/>
                <a:sym typeface="Gill Sans"/>
              </a:defRPr>
            </a:lvl1pPr>
          </a:lstStyle>
          <a:p>
            <a:pPr lvl="0">
              <a:defRPr sz="1800" b="0">
                <a:solidFill>
                  <a:srgbClr val="000000"/>
                </a:solidFill>
                <a:effectLst/>
              </a:defRPr>
            </a:pPr>
            <a:r>
              <a:rPr sz="7200" b="1">
                <a:solidFill>
                  <a:srgbClr val="FFFFFF"/>
                </a:solidFill>
                <a:effectLst>
                  <a:outerShdw blurRad="127000" dist="177800" dir="3300000" rotWithShape="0">
                    <a:srgbClr val="000000">
                      <a:alpha val="64999"/>
                    </a:srgbClr>
                  </a:outerShdw>
                </a:effectLst>
              </a:rPr>
              <a:t>Answer: 58%</a:t>
            </a:r>
          </a:p>
        </p:txBody>
      </p:sp>
      <p:pic>
        <p:nvPicPr>
          <p:cNvPr id="76" name="30 sec timer-21.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264150" y="96412"/>
            <a:ext cx="2389505" cy="1346201"/>
          </a:xfrm>
          <a:prstGeom prst="rect">
            <a:avLst/>
          </a:prstGeom>
        </p:spPr>
      </p:pic>
      <p:sp>
        <p:nvSpPr>
          <p:cNvPr id="77" name="Shape 77"/>
          <p:cNvSpPr/>
          <p:nvPr/>
        </p:nvSpPr>
        <p:spPr>
          <a:xfrm>
            <a:off x="402097" y="2209800"/>
            <a:ext cx="12086305" cy="4572001"/>
          </a:xfrm>
          <a:prstGeom prst="rect">
            <a:avLst/>
          </a:prstGeom>
          <a:ln w="12700">
            <a:miter lim="400000"/>
          </a:ln>
          <a:effectLst>
            <a:outerShdw blurRad="127000" dist="177800" dir="3300000" rotWithShape="0">
              <a:srgbClr val="000000">
                <a:alpha val="64999"/>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7600" b="1">
                <a:latin typeface="Gill Sans"/>
                <a:ea typeface="Gill Sans"/>
                <a:cs typeface="Gill Sans"/>
                <a:sym typeface="Gill Sans"/>
              </a:defRPr>
            </a:lvl1pPr>
          </a:lstStyle>
          <a:p>
            <a:pPr lvl="0">
              <a:defRPr sz="1800" b="0">
                <a:solidFill>
                  <a:srgbClr val="000000"/>
                </a:solidFill>
              </a:defRPr>
            </a:pPr>
            <a:r>
              <a:rPr sz="7600" b="1">
                <a:solidFill>
                  <a:srgbClr val="FFFFFF"/>
                </a:solidFill>
              </a:rPr>
              <a:t>What percentage of the world’s population live in electoral democracies?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0" fill="hold"/>
                                        <p:tgtEl>
                                          <p:spTgt spid="7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76"/>
                </p:tgtEl>
              </p:cMediaNode>
            </p:video>
          </p:childTnLst>
        </p:cTn>
      </p:par>
    </p:tnLst>
    <p:bldLst>
      <p:bldP spid="75" grpId="2"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1244</Words>
  <Application>Microsoft Macintosh PowerPoint</Application>
  <PresentationFormat>Custom</PresentationFormat>
  <Paragraphs>503</Paragraphs>
  <Slides>44</Slides>
  <Notes>0</Notes>
  <HiddenSlides>0</HiddenSlides>
  <MMClips>21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Shelby County Schools</cp:lastModifiedBy>
  <cp:revision>1</cp:revision>
  <dcterms:modified xsi:type="dcterms:W3CDTF">2014-05-20T21:13:46Z</dcterms:modified>
</cp:coreProperties>
</file>