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lvl1pPr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indent="228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indent="457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indent="685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indent="9144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indent="11430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indent="1371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indent="1600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indent="1828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3"/>
          </a:xfrm>
          <a:prstGeom prst="rect">
            <a:avLst/>
          </a:prstGeom>
        </p:spPr>
      </p:pic>
      <p:sp>
        <p:nvSpPr>
          <p:cNvPr id="19" name="Shape 19"/>
          <p:cNvSpPr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2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2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2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2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2"/>
              </a:buBlip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One</a:t>
            </a:r>
            <a:endParaRPr sz="26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Two</a:t>
            </a:r>
            <a:endParaRPr sz="26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Three</a:t>
            </a:r>
            <a:endParaRPr sz="26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Four</a:t>
            </a:r>
            <a:endParaRPr sz="26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.ti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4" name="Shape 4"/>
          <p:cNvSpPr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4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</p:sldLayoutIdLst>
  <p:transition spd="med" advClick="1"/>
  <p:txStyles>
    <p:titleStyle>
      <a:lvl1pPr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1pPr>
      <a:lvl2pPr indent="2286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2pPr>
      <a:lvl3pPr indent="4572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3pPr>
      <a:lvl4pPr indent="6858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4pPr>
      <a:lvl5pPr indent="9144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5pPr>
      <a:lvl6pPr indent="11430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6pPr>
      <a:lvl7pPr indent="13716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7pPr>
      <a:lvl8pPr indent="16002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8pPr>
      <a:lvl9pPr indent="18288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9pPr>
    </p:titleStyle>
    <p:bodyStyle>
      <a:lvl1pPr marL="6223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3" Type="http://schemas.openxmlformats.org/officeDocument/2006/relationships/image" Target="../media/image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6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3" Type="http://schemas.openxmlformats.org/officeDocument/2006/relationships/image" Target="../media/image6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3" Type="http://schemas.openxmlformats.org/officeDocument/2006/relationships/image" Target="../media/image6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6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6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3" Type="http://schemas.openxmlformats.org/officeDocument/2006/relationships/image" Target="../media/image6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3" Type="http://schemas.openxmlformats.org/officeDocument/2006/relationships/image" Target="../media/image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asted-image.png"/>
          <p:cNvPicPr/>
          <p:nvPr/>
        </p:nvPicPr>
        <p:blipFill>
          <a:blip r:embed="rId2">
            <a:alphaModFix amt="20506"/>
            <a:extLst/>
          </a:blip>
          <a:stretch>
            <a:fillRect/>
          </a:stretch>
        </p:blipFill>
        <p:spPr>
          <a:xfrm>
            <a:off x="-282518" y="-448930"/>
            <a:ext cx="13569836" cy="1065146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635339" y="3891737"/>
            <a:ext cx="11734123" cy="14367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4200"/>
              </a:spcBef>
              <a:defRPr b="1" spc="-261" sz="8700">
                <a:latin typeface="+mn-lt"/>
                <a:ea typeface="+mn-ea"/>
                <a:cs typeface="+mn-cs"/>
                <a:sym typeface="Superclarendon Light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261" sz="8700">
                <a:solidFill>
                  <a:srgbClr val="EEEEEE"/>
                </a:solidFill>
              </a:rPr>
              <a:t>Economic Exports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103" name="Shape 103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Cambodia</a:t>
            </a:r>
          </a:p>
        </p:txBody>
      </p:sp>
      <p:sp>
        <p:nvSpPr>
          <p:cNvPr id="104" name="Shape 104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India</a:t>
            </a:r>
          </a:p>
        </p:txBody>
      </p:sp>
      <p:sp>
        <p:nvSpPr>
          <p:cNvPr id="105" name="Shape 105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Iraq</a:t>
            </a:r>
          </a:p>
        </p:txBody>
      </p:sp>
      <p:sp>
        <p:nvSpPr>
          <p:cNvPr id="106" name="Shape 106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Mongolia</a:t>
            </a:r>
          </a:p>
        </p:txBody>
      </p:sp>
      <p:pic>
        <p:nvPicPr>
          <p:cNvPr id="107" name="766px-Tree_map_export_2009_Cambodi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1609389"/>
            <a:ext cx="9728201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Cambodia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111" name="Shape 111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Peru</a:t>
            </a:r>
          </a:p>
        </p:txBody>
      </p:sp>
      <p:sp>
        <p:nvSpPr>
          <p:cNvPr id="112" name="Shape 112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Canada</a:t>
            </a:r>
          </a:p>
        </p:txBody>
      </p:sp>
      <p:sp>
        <p:nvSpPr>
          <p:cNvPr id="113" name="Shape 113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Chile</a:t>
            </a:r>
          </a:p>
        </p:txBody>
      </p:sp>
      <p:sp>
        <p:nvSpPr>
          <p:cNvPr id="114" name="Shape 114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Brazil</a:t>
            </a:r>
          </a:p>
        </p:txBody>
      </p:sp>
      <p:pic>
        <p:nvPicPr>
          <p:cNvPr id="115" name="766px-Tree_map_export_2009_Chil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1583222"/>
            <a:ext cx="9728201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6527197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Chile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119" name="Shape 119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Portugal</a:t>
            </a:r>
          </a:p>
        </p:txBody>
      </p:sp>
      <p:sp>
        <p:nvSpPr>
          <p:cNvPr id="120" name="Shape 120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China</a:t>
            </a:r>
          </a:p>
        </p:txBody>
      </p:sp>
      <p:sp>
        <p:nvSpPr>
          <p:cNvPr id="121" name="Shape 121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Pakistan</a:t>
            </a:r>
          </a:p>
        </p:txBody>
      </p:sp>
      <p:sp>
        <p:nvSpPr>
          <p:cNvPr id="122" name="Shape 122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Russia</a:t>
            </a:r>
          </a:p>
        </p:txBody>
      </p:sp>
      <p:pic>
        <p:nvPicPr>
          <p:cNvPr id="123" name="767px-China_Export_Treema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950" y="1589572"/>
            <a:ext cx="9740901" cy="7607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China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127" name="Shape 127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Costa Rica</a:t>
            </a:r>
          </a:p>
        </p:txBody>
      </p:sp>
      <p:sp>
        <p:nvSpPr>
          <p:cNvPr id="128" name="Shape 128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Mexico</a:t>
            </a:r>
          </a:p>
        </p:txBody>
      </p:sp>
      <p:sp>
        <p:nvSpPr>
          <p:cNvPr id="129" name="Shape 129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Bahamas</a:t>
            </a:r>
          </a:p>
        </p:txBody>
      </p:sp>
      <p:sp>
        <p:nvSpPr>
          <p:cNvPr id="130" name="Shape 130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El Salvador</a:t>
            </a:r>
          </a:p>
        </p:txBody>
      </p:sp>
      <p:pic>
        <p:nvPicPr>
          <p:cNvPr id="131" name="767px-El_Salvador_Export_Treema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950" y="1557056"/>
            <a:ext cx="9740901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El Salvador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135" name="Shape 135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Ireland</a:t>
            </a:r>
          </a:p>
        </p:txBody>
      </p:sp>
      <p:sp>
        <p:nvSpPr>
          <p:cNvPr id="136" name="Shape 136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Romania</a:t>
            </a:r>
          </a:p>
        </p:txBody>
      </p:sp>
      <p:sp>
        <p:nvSpPr>
          <p:cNvPr id="137" name="Shape 137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Iran</a:t>
            </a:r>
          </a:p>
        </p:txBody>
      </p:sp>
      <p:sp>
        <p:nvSpPr>
          <p:cNvPr id="138" name="Shape 138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Ukraine</a:t>
            </a:r>
          </a:p>
        </p:txBody>
      </p:sp>
      <p:pic>
        <p:nvPicPr>
          <p:cNvPr id="139" name="767px-Iran_Export_Treema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950" y="1589572"/>
            <a:ext cx="9740901" cy="760730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6527197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Iran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143" name="Shape 143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Kuwait</a:t>
            </a:r>
          </a:p>
        </p:txBody>
      </p:sp>
      <p:sp>
        <p:nvSpPr>
          <p:cNvPr id="144" name="Shape 144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145" name="Shape 145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Botswana</a:t>
            </a:r>
          </a:p>
        </p:txBody>
      </p:sp>
      <p:sp>
        <p:nvSpPr>
          <p:cNvPr id="146" name="Shape 146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India</a:t>
            </a:r>
          </a:p>
        </p:txBody>
      </p:sp>
      <p:pic>
        <p:nvPicPr>
          <p:cNvPr id="147" name="767px-Israel_Export_Treema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950" y="1583222"/>
            <a:ext cx="9740901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Israel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151" name="Shape 151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Malawi</a:t>
            </a:r>
          </a:p>
        </p:txBody>
      </p:sp>
      <p:sp>
        <p:nvSpPr>
          <p:cNvPr id="152" name="Shape 152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South Africa</a:t>
            </a:r>
          </a:p>
        </p:txBody>
      </p:sp>
      <p:sp>
        <p:nvSpPr>
          <p:cNvPr id="153" name="Shape 153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Sudan</a:t>
            </a:r>
          </a:p>
        </p:txBody>
      </p:sp>
      <p:sp>
        <p:nvSpPr>
          <p:cNvPr id="154" name="Shape 154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Morocco</a:t>
            </a:r>
          </a:p>
        </p:txBody>
      </p:sp>
      <p:pic>
        <p:nvPicPr>
          <p:cNvPr id="155" name="767px-Malawi_treema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950" y="1615739"/>
            <a:ext cx="9740901" cy="76073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Malawi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159" name="Shape 159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Armenia</a:t>
            </a:r>
          </a:p>
        </p:txBody>
      </p:sp>
      <p:sp>
        <p:nvSpPr>
          <p:cNvPr id="160" name="Shape 160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Saudi Arabia</a:t>
            </a:r>
          </a:p>
        </p:txBody>
      </p:sp>
      <p:sp>
        <p:nvSpPr>
          <p:cNvPr id="161" name="Shape 161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Turkey</a:t>
            </a:r>
          </a:p>
        </p:txBody>
      </p:sp>
      <p:sp>
        <p:nvSpPr>
          <p:cNvPr id="162" name="Shape 162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Jordan</a:t>
            </a:r>
          </a:p>
        </p:txBody>
      </p:sp>
      <p:pic>
        <p:nvPicPr>
          <p:cNvPr id="163" name="767px-Saudi_Arabia_Export_Treema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950" y="1589572"/>
            <a:ext cx="9740901" cy="76073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Saudi Arabia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167" name="Shape 167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Spain</a:t>
            </a:r>
          </a:p>
        </p:txBody>
      </p:sp>
      <p:sp>
        <p:nvSpPr>
          <p:cNvPr id="168" name="Shape 168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Sweden</a:t>
            </a:r>
          </a:p>
        </p:txBody>
      </p:sp>
      <p:sp>
        <p:nvSpPr>
          <p:cNvPr id="169" name="Shape 169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Venezuela</a:t>
            </a:r>
          </a:p>
        </p:txBody>
      </p:sp>
      <p:sp>
        <p:nvSpPr>
          <p:cNvPr id="170" name="Shape 170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Indonesia</a:t>
            </a:r>
          </a:p>
        </p:txBody>
      </p:sp>
      <p:pic>
        <p:nvPicPr>
          <p:cNvPr id="171" name="767px-Spain_Export_Treema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950" y="1583222"/>
            <a:ext cx="9740901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Spain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175" name="Shape 175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Bulgaria</a:t>
            </a:r>
          </a:p>
        </p:txBody>
      </p:sp>
      <p:sp>
        <p:nvSpPr>
          <p:cNvPr id="176" name="Shape 176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Mongolia</a:t>
            </a:r>
          </a:p>
        </p:txBody>
      </p:sp>
      <p:sp>
        <p:nvSpPr>
          <p:cNvPr id="177" name="Shape 177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Nepal</a:t>
            </a:r>
          </a:p>
        </p:txBody>
      </p:sp>
      <p:sp>
        <p:nvSpPr>
          <p:cNvPr id="178" name="Shape 178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Sri Lanka</a:t>
            </a:r>
          </a:p>
        </p:txBody>
      </p:sp>
      <p:pic>
        <p:nvPicPr>
          <p:cNvPr id="179" name="767px-Sri_Lanka_Export_Treema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950" y="1557056"/>
            <a:ext cx="9740901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Sri Lanka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5063" y="655932"/>
            <a:ext cx="10754674" cy="8441736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9010635" y="2373434"/>
            <a:ext cx="3330551" cy="821132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United States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183" name="Shape 183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Kenya</a:t>
            </a:r>
          </a:p>
        </p:txBody>
      </p:sp>
      <p:sp>
        <p:nvSpPr>
          <p:cNvPr id="184" name="Shape 184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Nigeria</a:t>
            </a:r>
          </a:p>
        </p:txBody>
      </p:sp>
      <p:sp>
        <p:nvSpPr>
          <p:cNvPr id="185" name="Shape 185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Switzerland</a:t>
            </a:r>
          </a:p>
        </p:txBody>
      </p:sp>
      <p:sp>
        <p:nvSpPr>
          <p:cNvPr id="186" name="Shape 186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Estonia</a:t>
            </a:r>
          </a:p>
        </p:txBody>
      </p:sp>
      <p:pic>
        <p:nvPicPr>
          <p:cNvPr id="187" name="767px-Switzerland_Export_Treema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950" y="1583222"/>
            <a:ext cx="9740901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6527197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Switzerland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191" name="Shape 191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Belgium</a:t>
            </a:r>
          </a:p>
        </p:txBody>
      </p:sp>
      <p:sp>
        <p:nvSpPr>
          <p:cNvPr id="192" name="Shape 192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Germany</a:t>
            </a:r>
          </a:p>
        </p:txBody>
      </p:sp>
      <p:sp>
        <p:nvSpPr>
          <p:cNvPr id="193" name="Shape 193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Costa Rica</a:t>
            </a:r>
          </a:p>
        </p:txBody>
      </p:sp>
      <p:sp>
        <p:nvSpPr>
          <p:cNvPr id="194" name="Shape 194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Canada</a:t>
            </a:r>
          </a:p>
        </p:txBody>
      </p:sp>
      <p:pic>
        <p:nvPicPr>
          <p:cNvPr id="195" name="768px-Costa_Rica_Export_Treema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1589572"/>
            <a:ext cx="9753601" cy="76073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6527197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Costa Rica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199" name="Shape 199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South Africa</a:t>
            </a:r>
          </a:p>
        </p:txBody>
      </p:sp>
      <p:sp>
        <p:nvSpPr>
          <p:cNvPr id="200" name="Shape 200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Denmark</a:t>
            </a:r>
          </a:p>
        </p:txBody>
      </p:sp>
      <p:sp>
        <p:nvSpPr>
          <p:cNvPr id="201" name="Shape 201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Singapore</a:t>
            </a:r>
          </a:p>
        </p:txBody>
      </p:sp>
      <p:sp>
        <p:nvSpPr>
          <p:cNvPr id="202" name="Shape 202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Australia</a:t>
            </a:r>
          </a:p>
        </p:txBody>
      </p:sp>
      <p:pic>
        <p:nvPicPr>
          <p:cNvPr id="203" name="768px-Denmark_Export_Treema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1583222"/>
            <a:ext cx="9753601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Denmark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207" name="Shape 207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Tanzania</a:t>
            </a:r>
          </a:p>
        </p:txBody>
      </p:sp>
      <p:sp>
        <p:nvSpPr>
          <p:cNvPr id="208" name="Shape 208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Kenya</a:t>
            </a:r>
          </a:p>
        </p:txBody>
      </p:sp>
      <p:sp>
        <p:nvSpPr>
          <p:cNvPr id="209" name="Shape 209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Nigeria</a:t>
            </a:r>
          </a:p>
        </p:txBody>
      </p:sp>
      <p:sp>
        <p:nvSpPr>
          <p:cNvPr id="210" name="Shape 210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Ghana</a:t>
            </a:r>
          </a:p>
        </p:txBody>
      </p:sp>
      <p:pic>
        <p:nvPicPr>
          <p:cNvPr id="211" name="768px-Nigeria_treema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1589572"/>
            <a:ext cx="9753601" cy="760730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6527197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Nigeria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215" name="Shape 215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Paraguay</a:t>
            </a:r>
          </a:p>
        </p:txBody>
      </p:sp>
      <p:sp>
        <p:nvSpPr>
          <p:cNvPr id="216" name="Shape 216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Brazil</a:t>
            </a:r>
          </a:p>
        </p:txBody>
      </p:sp>
      <p:sp>
        <p:nvSpPr>
          <p:cNvPr id="217" name="Shape 217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Peru</a:t>
            </a:r>
          </a:p>
        </p:txBody>
      </p:sp>
      <p:sp>
        <p:nvSpPr>
          <p:cNvPr id="218" name="Shape 218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Panama</a:t>
            </a:r>
          </a:p>
        </p:txBody>
      </p:sp>
      <p:pic>
        <p:nvPicPr>
          <p:cNvPr id="219" name="768px-Paraguay_Export_Treema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1583222"/>
            <a:ext cx="9753601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Paraguay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223" name="Shape 223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Brazil</a:t>
            </a:r>
          </a:p>
        </p:txBody>
      </p:sp>
      <p:sp>
        <p:nvSpPr>
          <p:cNvPr id="224" name="Shape 224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Russia</a:t>
            </a:r>
          </a:p>
        </p:txBody>
      </p:sp>
      <p:sp>
        <p:nvSpPr>
          <p:cNvPr id="225" name="Shape 225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China</a:t>
            </a:r>
          </a:p>
        </p:txBody>
      </p:sp>
      <p:sp>
        <p:nvSpPr>
          <p:cNvPr id="226" name="Shape 226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India</a:t>
            </a:r>
          </a:p>
        </p:txBody>
      </p:sp>
      <p:pic>
        <p:nvPicPr>
          <p:cNvPr id="227" name="768px-Russia_Export_Treema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1557056"/>
            <a:ext cx="9753601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4072082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Russia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231" name="Shape 231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Vietnam</a:t>
            </a:r>
          </a:p>
        </p:txBody>
      </p:sp>
      <p:sp>
        <p:nvSpPr>
          <p:cNvPr id="232" name="Shape 232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U.A.E.</a:t>
            </a:r>
          </a:p>
        </p:txBody>
      </p:sp>
      <p:sp>
        <p:nvSpPr>
          <p:cNvPr id="233" name="Shape 233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Italy</a:t>
            </a:r>
          </a:p>
        </p:txBody>
      </p:sp>
      <p:sp>
        <p:nvSpPr>
          <p:cNvPr id="234" name="Shape 234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Germany</a:t>
            </a:r>
          </a:p>
        </p:txBody>
      </p:sp>
      <p:pic>
        <p:nvPicPr>
          <p:cNvPr id="235" name="770px-Germany_Product_Export_Treema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2900" y="1583222"/>
            <a:ext cx="9779001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Germany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239" name="Shape 239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Mexico</a:t>
            </a:r>
          </a:p>
        </p:txBody>
      </p:sp>
      <p:sp>
        <p:nvSpPr>
          <p:cNvPr id="240" name="Shape 240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Canada</a:t>
            </a:r>
          </a:p>
        </p:txBody>
      </p:sp>
      <p:sp>
        <p:nvSpPr>
          <p:cNvPr id="241" name="Shape 241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Peru</a:t>
            </a:r>
          </a:p>
        </p:txBody>
      </p:sp>
      <p:sp>
        <p:nvSpPr>
          <p:cNvPr id="242" name="Shape 242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Argentina </a:t>
            </a:r>
          </a:p>
        </p:txBody>
      </p:sp>
      <p:pic>
        <p:nvPicPr>
          <p:cNvPr id="243" name="770px-Mexico_Product_Export_Treema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2900" y="1609389"/>
            <a:ext cx="9779001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Mexico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765px-Finland_Export_Treema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4649" y="1583222"/>
            <a:ext cx="9715501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48" name="Shape 48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Albania</a:t>
            </a:r>
          </a:p>
        </p:txBody>
      </p:sp>
      <p:sp>
        <p:nvSpPr>
          <p:cNvPr id="49" name="Shape 49"/>
          <p:cNvSpPr/>
          <p:nvPr/>
        </p:nvSpPr>
        <p:spPr>
          <a:xfrm>
            <a:off x="4072082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Finland</a:t>
            </a:r>
          </a:p>
        </p:txBody>
      </p:sp>
      <p:sp>
        <p:nvSpPr>
          <p:cNvPr id="50" name="Shape 50"/>
          <p:cNvSpPr/>
          <p:nvPr/>
        </p:nvSpPr>
        <p:spPr>
          <a:xfrm>
            <a:off x="6527197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Italy</a:t>
            </a:r>
          </a:p>
        </p:txBody>
      </p:sp>
      <p:sp>
        <p:nvSpPr>
          <p:cNvPr id="51" name="Shape 51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Egypt</a:t>
            </a:r>
          </a:p>
        </p:txBody>
      </p:sp>
      <p:sp>
        <p:nvSpPr>
          <p:cNvPr id="52" name="Shape 52"/>
          <p:cNvSpPr/>
          <p:nvPr/>
        </p:nvSpPr>
        <p:spPr>
          <a:xfrm>
            <a:off x="4072082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Finland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55" name="Shape 55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Singapore</a:t>
            </a:r>
          </a:p>
        </p:txBody>
      </p:sp>
      <p:sp>
        <p:nvSpPr>
          <p:cNvPr id="56" name="Shape 56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Japan</a:t>
            </a:r>
          </a:p>
        </p:txBody>
      </p:sp>
      <p:sp>
        <p:nvSpPr>
          <p:cNvPr id="57" name="Shape 57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Fiji</a:t>
            </a:r>
          </a:p>
        </p:txBody>
      </p:sp>
      <p:sp>
        <p:nvSpPr>
          <p:cNvPr id="58" name="Shape 58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New Zealand</a:t>
            </a:r>
          </a:p>
        </p:txBody>
      </p:sp>
      <p:pic>
        <p:nvPicPr>
          <p:cNvPr id="59" name="764px-New_Zealand_Exports_Treemap_(2009)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0" y="1563406"/>
            <a:ext cx="9702801" cy="760730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New Zealand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63" name="Shape 63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Colombia</a:t>
            </a:r>
          </a:p>
        </p:txBody>
      </p:sp>
      <p:sp>
        <p:nvSpPr>
          <p:cNvPr id="64" name="Shape 64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Mexico</a:t>
            </a:r>
          </a:p>
        </p:txBody>
      </p:sp>
      <p:sp>
        <p:nvSpPr>
          <p:cNvPr id="65" name="Shape 65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Canada</a:t>
            </a:r>
          </a:p>
        </p:txBody>
      </p:sp>
      <p:sp>
        <p:nvSpPr>
          <p:cNvPr id="66" name="Shape 66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Sweden</a:t>
            </a:r>
          </a:p>
        </p:txBody>
      </p:sp>
      <p:pic>
        <p:nvPicPr>
          <p:cNvPr id="67" name="765px-Colombia_Export_Treema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4650" y="1650655"/>
            <a:ext cx="9715501" cy="76073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Colombia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71" name="Shape 71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Russia</a:t>
            </a:r>
          </a:p>
        </p:txBody>
      </p:sp>
      <p:sp>
        <p:nvSpPr>
          <p:cNvPr id="72" name="Shape 72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Norway</a:t>
            </a:r>
          </a:p>
        </p:txBody>
      </p:sp>
      <p:sp>
        <p:nvSpPr>
          <p:cNvPr id="73" name="Shape 73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France</a:t>
            </a:r>
          </a:p>
        </p:txBody>
      </p:sp>
      <p:sp>
        <p:nvSpPr>
          <p:cNvPr id="74" name="Shape 74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Cuba</a:t>
            </a:r>
          </a:p>
        </p:txBody>
      </p:sp>
      <p:pic>
        <p:nvPicPr>
          <p:cNvPr id="75" name="766px-France_Export_Treema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1583222"/>
            <a:ext cx="9728201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6527197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France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79" name="Shape 79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Japan</a:t>
            </a:r>
          </a:p>
        </p:txBody>
      </p:sp>
      <p:sp>
        <p:nvSpPr>
          <p:cNvPr id="80" name="Shape 80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North Korea</a:t>
            </a:r>
          </a:p>
        </p:txBody>
      </p:sp>
      <p:sp>
        <p:nvSpPr>
          <p:cNvPr id="81" name="Shape 81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Hong Kong</a:t>
            </a:r>
          </a:p>
        </p:txBody>
      </p:sp>
      <p:sp>
        <p:nvSpPr>
          <p:cNvPr id="82" name="Shape 82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Australia</a:t>
            </a:r>
          </a:p>
        </p:txBody>
      </p:sp>
      <p:pic>
        <p:nvPicPr>
          <p:cNvPr id="83" name="766px-Japan_Export_Treema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1583222"/>
            <a:ext cx="9728201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Japan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87" name="Shape 87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Qatar</a:t>
            </a:r>
          </a:p>
        </p:txBody>
      </p:sp>
      <p:sp>
        <p:nvSpPr>
          <p:cNvPr id="88" name="Shape 88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Jordan</a:t>
            </a:r>
          </a:p>
        </p:txBody>
      </p:sp>
      <p:sp>
        <p:nvSpPr>
          <p:cNvPr id="89" name="Shape 89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Cyprus</a:t>
            </a:r>
          </a:p>
        </p:txBody>
      </p:sp>
      <p:sp>
        <p:nvSpPr>
          <p:cNvPr id="90" name="Shape 90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Turkey</a:t>
            </a:r>
          </a:p>
        </p:txBody>
      </p:sp>
      <p:pic>
        <p:nvPicPr>
          <p:cNvPr id="91" name="766px-Qatar_Export_Treema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1583222"/>
            <a:ext cx="9728201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Qatar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1665096" y="382162"/>
            <a:ext cx="9674607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Which country is represented in the graph below?</a:t>
            </a:r>
          </a:p>
        </p:txBody>
      </p:sp>
      <p:sp>
        <p:nvSpPr>
          <p:cNvPr id="95" name="Shape 95"/>
          <p:cNvSpPr/>
          <p:nvPr/>
        </p:nvSpPr>
        <p:spPr>
          <a:xfrm>
            <a:off x="1616968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Bangladesh</a:t>
            </a:r>
          </a:p>
        </p:txBody>
      </p:sp>
      <p:sp>
        <p:nvSpPr>
          <p:cNvPr id="96" name="Shape 96"/>
          <p:cNvSpPr/>
          <p:nvPr/>
        </p:nvSpPr>
        <p:spPr>
          <a:xfrm>
            <a:off x="4072082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Malaysia</a:t>
            </a:r>
          </a:p>
        </p:txBody>
      </p:sp>
      <p:sp>
        <p:nvSpPr>
          <p:cNvPr id="97" name="Shape 97"/>
          <p:cNvSpPr/>
          <p:nvPr/>
        </p:nvSpPr>
        <p:spPr>
          <a:xfrm>
            <a:off x="6527196" y="1008659"/>
            <a:ext cx="2405522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Indonesia</a:t>
            </a:r>
          </a:p>
        </p:txBody>
      </p:sp>
      <p:sp>
        <p:nvSpPr>
          <p:cNvPr id="98" name="Shape 98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Singapore</a:t>
            </a:r>
          </a:p>
        </p:txBody>
      </p:sp>
      <p:pic>
        <p:nvPicPr>
          <p:cNvPr id="99" name="766px-Singapore_Export_Treema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1589572"/>
            <a:ext cx="9728201" cy="76073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8982311" y="1008659"/>
            <a:ext cx="2405521" cy="5111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Singapore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Light"/>
        <a:ea typeface="Superclarendon Light"/>
        <a:cs typeface="Superclarendon Light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Light"/>
        <a:ea typeface="Superclarendon Light"/>
        <a:cs typeface="Superclarendon Light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