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Helvetica Neue Light"/>
      </a:defRPr>
    </a:lvl1pPr>
    <a:lvl2pPr indent="342900" algn="ctr" defTabSz="584200">
      <a:defRPr sz="4200">
        <a:latin typeface="+mn-lt"/>
        <a:ea typeface="+mn-ea"/>
        <a:cs typeface="+mn-cs"/>
        <a:sym typeface="Helvetica Neue Light"/>
      </a:defRPr>
    </a:lvl2pPr>
    <a:lvl3pPr indent="685800" algn="ctr" defTabSz="584200">
      <a:defRPr sz="4200">
        <a:latin typeface="+mn-lt"/>
        <a:ea typeface="+mn-ea"/>
        <a:cs typeface="+mn-cs"/>
        <a:sym typeface="Helvetica Neue Light"/>
      </a:defRPr>
    </a:lvl3pPr>
    <a:lvl4pPr indent="1028700" algn="ctr" defTabSz="584200">
      <a:defRPr sz="4200">
        <a:latin typeface="+mn-lt"/>
        <a:ea typeface="+mn-ea"/>
        <a:cs typeface="+mn-cs"/>
        <a:sym typeface="Helvetica Neue Light"/>
      </a:defRPr>
    </a:lvl4pPr>
    <a:lvl5pPr indent="1371600" algn="ctr" defTabSz="584200">
      <a:defRPr sz="4200">
        <a:latin typeface="+mn-lt"/>
        <a:ea typeface="+mn-ea"/>
        <a:cs typeface="+mn-cs"/>
        <a:sym typeface="Helvetica Neue Light"/>
      </a:defRPr>
    </a:lvl5pPr>
    <a:lvl6pPr indent="1714500" algn="ctr" defTabSz="584200">
      <a:defRPr sz="4200">
        <a:latin typeface="+mn-lt"/>
        <a:ea typeface="+mn-ea"/>
        <a:cs typeface="+mn-cs"/>
        <a:sym typeface="Helvetica Neue Light"/>
      </a:defRPr>
    </a:lvl6pPr>
    <a:lvl7pPr indent="2057400" algn="ctr" defTabSz="584200">
      <a:defRPr sz="4200">
        <a:latin typeface="+mn-lt"/>
        <a:ea typeface="+mn-ea"/>
        <a:cs typeface="+mn-cs"/>
        <a:sym typeface="Helvetica Neue Light"/>
      </a:defRPr>
    </a:lvl7pPr>
    <a:lvl8pPr indent="2400300" algn="ctr" defTabSz="584200">
      <a:defRPr sz="4200">
        <a:latin typeface="+mn-lt"/>
        <a:ea typeface="+mn-ea"/>
        <a:cs typeface="+mn-cs"/>
        <a:sym typeface="Helvetica Neue Light"/>
      </a:defRPr>
    </a:lvl8pPr>
    <a:lvl9pPr indent="2743200" algn="ctr" defTabSz="584200">
      <a:defRPr sz="4200"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def" i="def">
        <a:fontRef idx="major">
          <a:srgbClr val="777777"/>
        </a:fontRef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5" name="Shape 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647700" y="4749800"/>
            <a:ext cx="11709421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571500" y="5016500"/>
            <a:ext cx="118618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  <a:lvl2pPr marL="0" indent="0">
              <a:spcBef>
                <a:spcPts val="0"/>
              </a:spcBef>
              <a:buSzTx/>
              <a:buNone/>
            </a:lvl2pPr>
            <a:lvl3pPr marL="0" indent="0">
              <a:spcBef>
                <a:spcPts val="0"/>
              </a:spcBef>
              <a:buSzTx/>
              <a:buNone/>
            </a:lvl3pPr>
            <a:lvl4pPr marL="0" indent="0">
              <a:spcBef>
                <a:spcPts val="0"/>
              </a:spcBef>
              <a:buSzTx/>
              <a:buNone/>
            </a:lvl4pPr>
            <a:lvl5pPr marL="0" indent="0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647700" y="1968500"/>
            <a:ext cx="4876867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" name="Shape 32"/>
          <p:cNvSpPr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571500" y="2324100"/>
            <a:ext cx="5080000" cy="6565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2 Up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 flipH="1">
            <a:off x="6502399" y="1803400"/>
            <a:ext cx="1" cy="4318000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  <a:endParaRPr sz="20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  <a:endParaRPr sz="20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  <a:endParaRPr sz="20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  <a:endParaRPr sz="20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2 Up Portrait &amp;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432299" y="1778000"/>
            <a:ext cx="1" cy="5054600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  <a:endParaRPr sz="20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  <a:endParaRPr sz="20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  <a:endParaRPr sz="20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  <a:endParaRPr sz="20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2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flipH="1">
            <a:off x="6489699" y="508000"/>
            <a:ext cx="1" cy="8013731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  <a:endParaRPr sz="20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  <a:endParaRPr sz="20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  <a:endParaRPr sz="20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  <a:endParaRPr sz="20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 flipH="1">
            <a:off x="4444998" y="1777968"/>
            <a:ext cx="1" cy="5067381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" name="Shape 45"/>
          <p:cNvSpPr/>
          <p:nvPr/>
        </p:nvSpPr>
        <p:spPr>
          <a:xfrm flipH="1">
            <a:off x="8547098" y="1777968"/>
            <a:ext cx="1" cy="5067381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  <a:endParaRPr sz="20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  <a:endParaRPr sz="20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  <a:endParaRPr sz="20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  <a:endParaRPr sz="20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  <a:endParaRPr sz="20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  <a:endParaRPr sz="20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  <a:endParaRPr sz="20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  <a:endParaRPr sz="20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6489698" y="520668"/>
            <a:ext cx="1" cy="7962963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1" name="Shape 51"/>
          <p:cNvSpPr/>
          <p:nvPr/>
        </p:nvSpPr>
        <p:spPr>
          <a:xfrm>
            <a:off x="6489696" y="4476750"/>
            <a:ext cx="5994408" cy="127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  <a:endParaRPr sz="20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  <a:endParaRPr sz="20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  <a:endParaRPr sz="20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  <a:endParaRPr sz="20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4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 flipH="1">
            <a:off x="9067798" y="520668"/>
            <a:ext cx="1" cy="7962963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5" name="Shape 55"/>
          <p:cNvSpPr/>
          <p:nvPr/>
        </p:nvSpPr>
        <p:spPr>
          <a:xfrm>
            <a:off x="9067796" y="3092450"/>
            <a:ext cx="3429023" cy="127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" name="Shape 56"/>
          <p:cNvSpPr/>
          <p:nvPr/>
        </p:nvSpPr>
        <p:spPr>
          <a:xfrm>
            <a:off x="9067796" y="5873750"/>
            <a:ext cx="3429023" cy="127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One</a:t>
            </a:r>
            <a:endParaRPr sz="2000">
              <a:solidFill>
                <a:srgbClr val="86868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Two</a:t>
            </a:r>
            <a:endParaRPr sz="2000">
              <a:solidFill>
                <a:srgbClr val="86868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Three</a:t>
            </a:r>
            <a:endParaRPr sz="2000">
              <a:solidFill>
                <a:srgbClr val="86868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Four</a:t>
            </a:r>
            <a:endParaRPr sz="2000">
              <a:solidFill>
                <a:srgbClr val="86868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6868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xfrm>
            <a:off x="571500" y="2324100"/>
            <a:ext cx="5080000" cy="6565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8369300" y="2324100"/>
            <a:ext cx="4064000" cy="6565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numCol="2" spcCol="59309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body" idx="1"/>
          </p:nvPr>
        </p:nvSpPr>
        <p:spPr>
          <a:xfrm>
            <a:off x="571500" y="863600"/>
            <a:ext cx="11861800" cy="8026400"/>
          </a:xfrm>
          <a:prstGeom prst="rect">
            <a:avLst/>
          </a:prstGeom>
        </p:spPr>
        <p:txBody>
          <a:bodyPr/>
          <a:lstStyle>
            <a:lvl1pPr>
              <a:spcBef>
                <a:spcPts val="7200"/>
              </a:spcBef>
            </a:lvl1pPr>
            <a:lvl2pPr>
              <a:spcBef>
                <a:spcPts val="7200"/>
              </a:spcBef>
            </a:lvl2pPr>
            <a:lvl3pPr>
              <a:spcBef>
                <a:spcPts val="7200"/>
              </a:spcBef>
            </a:lvl3pPr>
            <a:lvl4pPr>
              <a:spcBef>
                <a:spcPts val="7200"/>
              </a:spcBef>
            </a:lvl4pPr>
            <a:lvl5pPr>
              <a:spcBef>
                <a:spcPts val="7200"/>
              </a:spcBef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571500" y="3708400"/>
            <a:ext cx="11861800" cy="2336800"/>
          </a:xfrm>
          <a:prstGeom prst="rect">
            <a:avLst/>
          </a:prstGeom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lIns="50800" tIns="50800" rIns="50800" bIns="50800"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One</a:t>
            </a:r>
            <a:endParaRPr sz="2600">
              <a:solidFill>
                <a:srgbClr val="A9A9A9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Two</a:t>
            </a:r>
            <a:endParaRPr sz="2600">
              <a:solidFill>
                <a:srgbClr val="A9A9A9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Three</a:t>
            </a:r>
            <a:endParaRPr sz="2600">
              <a:solidFill>
                <a:srgbClr val="A9A9A9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Four</a:t>
            </a:r>
            <a:endParaRPr sz="2600">
              <a:solidFill>
                <a:srgbClr val="A9A9A9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A9A9A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647700" y="4749800"/>
            <a:ext cx="4882122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" name="Shape 28"/>
          <p:cNvSpPr/>
          <p:nvPr>
            <p:ph type="title"/>
          </p:nvPr>
        </p:nvSpPr>
        <p:spPr>
          <a:xfrm>
            <a:off x="571500" y="1320800"/>
            <a:ext cx="5080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571500" y="5016500"/>
            <a:ext cx="5080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  <a:lvl2pPr marL="0" indent="0">
              <a:spcBef>
                <a:spcPts val="0"/>
              </a:spcBef>
              <a:buSzTx/>
              <a:buNone/>
            </a:lvl2pPr>
            <a:lvl3pPr marL="0" indent="0">
              <a:spcBef>
                <a:spcPts val="0"/>
              </a:spcBef>
              <a:buSzTx/>
              <a:buNone/>
            </a:lvl3pPr>
            <a:lvl4pPr marL="0" indent="0">
              <a:spcBef>
                <a:spcPts val="0"/>
              </a:spcBef>
              <a:buSzTx/>
              <a:buNone/>
            </a:lvl4pPr>
            <a:lvl5pPr marL="0" indent="0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47700" y="1968500"/>
            <a:ext cx="11709400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71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spd="med" advClick="1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266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1pPr>
      <a:lvl2pPr marL="7112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2pPr>
      <a:lvl3pPr marL="1155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3pPr>
      <a:lvl4pPr marL="16002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4pPr>
      <a:lvl5pPr marL="2044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5pPr>
      <a:lvl6pPr marL="24892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6pPr>
      <a:lvl7pPr marL="2933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7pPr>
      <a:lvl8pPr marL="33782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8pPr>
      <a:lvl9pPr marL="3822700" indent="-266700" defTabSz="584200">
        <a:spcBef>
          <a:spcPts val="4800"/>
        </a:spcBef>
        <a:buSzPct val="100000"/>
        <a:buChar char="•"/>
        <a:defRPr sz="2600">
          <a:solidFill>
            <a:srgbClr val="747474"/>
          </a:solidFill>
          <a:latin typeface="+mj-lt"/>
          <a:ea typeface="+mj-ea"/>
          <a:cs typeface="+mj-cs"/>
          <a:sym typeface="Helvetica Neue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 67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69" name="Table 69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paper / forests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The Beatles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Pippi Longstockings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BBC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Table 70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Table 71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Table 121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123" name="Table 123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Sissi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Algarve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polders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Klimt / The Belvedere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24" name="Table 124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5" name="Table 125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Table 127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129" name="Table 129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windmills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Princess Diana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Shakespeare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TGV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0" name="Table 130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" name="Table 131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Table 133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135" name="Table 135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volcanoes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2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oil / cross country skiing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2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Hans Christian Anderson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blondes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6" name="Table 136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4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Table 137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 139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141" name="Table 141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U2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Echternach dancing procession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Rembrandt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Spanish Steps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42" name="Table 142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4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Table 143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Table 145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147" name="Table 147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Hundertwasser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Port Wine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Banking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Pasta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48" name="Table 148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4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8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 and 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9" name="Table 149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Table 73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75" name="Table 75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Cock of Barcelos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Vasco Da Gama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Little Mermaid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Lapland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76" name="Table 76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7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le 79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81" name="Table 81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Tulips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Juan Carlos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Matterhorn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Lego Blocks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82" name="Table 82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Table 83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Table 85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87" name="Table 87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Pavarotti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Mona Lisa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Autobahns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paella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88" name="Table 88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Table 89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Table 91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93" name="Table 93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Tintin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Parthenon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Goethe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green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94" name="Table 94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5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le 97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99" name="Table 99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Socrates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Court of Justice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Mozart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James Joyce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00" name="Table 100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4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1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Table 103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04" name="Shape 104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105" name="Table 105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windmills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Princess Diana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Shakespeare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TGV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06" name="Table 106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7" name="Table 107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Table 109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111" name="Table 111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saunas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Ingmar Bergman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Eiffel Tower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Las Ramblas 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12" name="Table 112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Table 113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Table 115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75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  <a:effectLst>
            <a:outerShdw sx="100000" sy="100000" kx="0" ky="0" algn="b" rotWithShape="0" blurRad="127000" dist="76200" dir="2700000">
              <a:srgbClr val="F1E909">
                <a:alpha val="45750"/>
              </a:srgbClr>
            </a:outerShdw>
          </a:effectLst>
        </p:spPr>
        <p:txBody>
          <a:bodyPr/>
          <a:lstStyle>
            <a:lvl1pPr algn="ctr">
              <a:defRPr b="1" sz="6700">
                <a:solidFill>
                  <a:srgbClr val="2016A7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700">
                <a:solidFill>
                  <a:srgbClr val="2016A7"/>
                </a:solidFill>
              </a:rPr>
              <a:t>Name the European Country</a:t>
            </a:r>
          </a:p>
        </p:txBody>
      </p:sp>
      <p:graphicFrame>
        <p:nvGraphicFramePr>
          <p:cNvPr id="117" name="Table 117"/>
          <p:cNvGraphicFramePr/>
          <p:nvPr/>
        </p:nvGraphicFramePr>
        <p:xfrm>
          <a:off x="698500" y="4546600"/>
          <a:ext cx="72771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771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1. Illegal Drugs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2. Flat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3. neutrality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4800">
                          <a:solidFill>
                            <a:srgbClr val="2015A7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4. Van Gogh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18" name="Table 118"/>
          <p:cNvGraphicFramePr/>
          <p:nvPr/>
        </p:nvGraphicFramePr>
        <p:xfrm>
          <a:off x="8039100" y="4546600"/>
          <a:ext cx="4267200" cy="500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267200"/>
              </a:tblGrid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5600">
                          <a:solidFill>
                            <a:srgbClr val="E6E500"/>
                          </a:solidFill>
                          <a:effectLst>
                            <a:outerShdw sx="100000" sy="100000" kx="0" ky="0" algn="b" rotWithShape="0" blurRad="127000" dist="762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01199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Table 119"/>
          <p:cNvGraphicFramePr/>
          <p:nvPr/>
        </p:nvGraphicFramePr>
        <p:xfrm>
          <a:off x="698500" y="2044700"/>
          <a:ext cx="11607800" cy="2400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69266"/>
                <a:gridCol w="3869266"/>
                <a:gridCol w="3869266"/>
              </a:tblGrid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Austria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Greece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Norway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Belgium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Iceland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Portugal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Denmark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Ireland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Spain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Finland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Italy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Sweden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France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Luxembourg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Switzerland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Germany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Netherlands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444444"/>
                          </a:solidFill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United Kingdom</a:t>
                      </a:r>
                    </a:p>
                  </a:txBody>
                  <a:tcPr marL="50800" marR="50800" marT="50800" marB="50800" anchor="ctr" anchorCtr="0" horzOverflow="overflow">
                    <a:lnL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L>
                    <a:lnR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R>
                    <a:lnT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T>
                    <a:lnB w="25400" cap="rnd">
                      <a:solidFill>
                        <a:srgbClr val="000000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