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lvl1pPr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1pPr>
    <a:lvl2pPr indent="2286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2pPr>
    <a:lvl3pPr indent="4572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3pPr>
    <a:lvl4pPr indent="6858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4pPr>
    <a:lvl5pPr indent="9144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5pPr>
    <a:lvl6pPr indent="11430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6pPr>
    <a:lvl7pPr indent="13716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7pPr>
    <a:lvl8pPr indent="16002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8pPr>
    <a:lvl9pPr indent="1828800" algn="ctr" defTabSz="825500">
      <a:defRPr sz="4400">
        <a:solidFill>
          <a:srgbClr val="546056"/>
        </a:solidFill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B06D">
              <a:alpha val="90000"/>
            </a:srgb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B06D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One</a:t>
            </a:r>
            <a:endParaRPr i="1" sz="4400">
              <a:solidFill>
                <a:srgbClr val="717D75"/>
              </a:solidFill>
            </a:endParaRPr>
          </a:p>
          <a:p>
            <a:pPr lvl="1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Two</a:t>
            </a:r>
            <a:endParaRPr i="1" sz="4400">
              <a:solidFill>
                <a:srgbClr val="717D75"/>
              </a:solidFill>
            </a:endParaRPr>
          </a:p>
          <a:p>
            <a:pPr lvl="2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Three</a:t>
            </a:r>
            <a:endParaRPr i="1" sz="4400">
              <a:solidFill>
                <a:srgbClr val="717D75"/>
              </a:solidFill>
            </a:endParaRPr>
          </a:p>
          <a:p>
            <a:pPr lvl="3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Four</a:t>
            </a:r>
            <a:endParaRPr i="1" sz="4400">
              <a:solidFill>
                <a:srgbClr val="717D75"/>
              </a:solidFill>
            </a:endParaRPr>
          </a:p>
          <a:p>
            <a:pPr lvl="4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One</a:t>
            </a:r>
            <a:endParaRPr i="1" sz="4400">
              <a:solidFill>
                <a:srgbClr val="717D75"/>
              </a:solidFill>
            </a:endParaRPr>
          </a:p>
          <a:p>
            <a:pPr lvl="1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Two</a:t>
            </a:r>
            <a:endParaRPr i="1" sz="4400">
              <a:solidFill>
                <a:srgbClr val="717D75"/>
              </a:solidFill>
            </a:endParaRPr>
          </a:p>
          <a:p>
            <a:pPr lvl="2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Three</a:t>
            </a:r>
            <a:endParaRPr i="1" sz="4400">
              <a:solidFill>
                <a:srgbClr val="717D75"/>
              </a:solidFill>
            </a:endParaRPr>
          </a:p>
          <a:p>
            <a:pPr lvl="3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Four</a:t>
            </a:r>
            <a:endParaRPr i="1" sz="4400">
              <a:solidFill>
                <a:srgbClr val="717D75"/>
              </a:solidFill>
            </a:endParaRPr>
          </a:p>
          <a:p>
            <a:pPr lvl="4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One</a:t>
            </a:r>
            <a:endParaRPr i="1" sz="4400">
              <a:solidFill>
                <a:srgbClr val="717D75"/>
              </a:solidFill>
            </a:endParaRPr>
          </a:p>
          <a:p>
            <a:pPr lvl="1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Two</a:t>
            </a:r>
            <a:endParaRPr i="1" sz="4400">
              <a:solidFill>
                <a:srgbClr val="717D75"/>
              </a:solidFill>
            </a:endParaRPr>
          </a:p>
          <a:p>
            <a:pPr lvl="2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Three</a:t>
            </a:r>
            <a:endParaRPr i="1" sz="4400">
              <a:solidFill>
                <a:srgbClr val="717D75"/>
              </a:solidFill>
            </a:endParaRPr>
          </a:p>
          <a:p>
            <a:pPr lvl="3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Four</a:t>
            </a:r>
            <a:endParaRPr i="1" sz="4400">
              <a:solidFill>
                <a:srgbClr val="717D75"/>
              </a:solidFill>
            </a:endParaRPr>
          </a:p>
          <a:p>
            <a:pPr lvl="4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546056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546056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One</a:t>
            </a:r>
            <a:endParaRPr i="1" sz="4400">
              <a:solidFill>
                <a:srgbClr val="717D75"/>
              </a:solidFill>
            </a:endParaRPr>
          </a:p>
          <a:p>
            <a:pPr lvl="1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Two</a:t>
            </a:r>
            <a:endParaRPr i="1" sz="4400">
              <a:solidFill>
                <a:srgbClr val="717D75"/>
              </a:solidFill>
            </a:endParaRPr>
          </a:p>
          <a:p>
            <a:pPr lvl="2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Three</a:t>
            </a:r>
            <a:endParaRPr i="1" sz="4400">
              <a:solidFill>
                <a:srgbClr val="717D75"/>
              </a:solidFill>
            </a:endParaRPr>
          </a:p>
          <a:p>
            <a:pPr lvl="3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Four</a:t>
            </a:r>
            <a:endParaRPr i="1" sz="4400">
              <a:solidFill>
                <a:srgbClr val="717D75"/>
              </a:solidFill>
            </a:endParaRPr>
          </a:p>
          <a:p>
            <a:pPr lvl="4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717D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One</a:t>
            </a:r>
            <a:endParaRPr sz="6000">
              <a:solidFill>
                <a:srgbClr val="54605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Two</a:t>
            </a:r>
            <a:endParaRPr sz="6000">
              <a:solidFill>
                <a:srgbClr val="54605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Three</a:t>
            </a:r>
            <a:endParaRPr sz="6000">
              <a:solidFill>
                <a:srgbClr val="54605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Four</a:t>
            </a:r>
            <a:endParaRPr sz="6000">
              <a:solidFill>
                <a:srgbClr val="54605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Font typeface="Zapf Dingbats"/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Font typeface="Zapf Dingbats"/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Font typeface="Zapf Dingbats"/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Font typeface="Zapf Dingbats"/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Font typeface="Zapf Dingbats"/>
              <a:buBlip>
                <a:blip r:embed="rId2"/>
              </a:buBlip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546056"/>
                </a:solidFill>
              </a:rPr>
              <a:t>Body Level One</a:t>
            </a:r>
            <a:endParaRPr sz="4400">
              <a:solidFill>
                <a:srgbClr val="54605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546056"/>
                </a:solidFill>
              </a:rPr>
              <a:t>Body Level Two</a:t>
            </a:r>
            <a:endParaRPr sz="4400">
              <a:solidFill>
                <a:srgbClr val="54605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546056"/>
                </a:solidFill>
              </a:rPr>
              <a:t>Body Level Three</a:t>
            </a:r>
            <a:endParaRPr sz="4400">
              <a:solidFill>
                <a:srgbClr val="54605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546056"/>
                </a:solidFill>
              </a:rPr>
              <a:t>Body Level Four</a:t>
            </a:r>
            <a:endParaRPr sz="4400">
              <a:solidFill>
                <a:srgbClr val="54605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One</a:t>
            </a:r>
            <a:endParaRPr sz="6000">
              <a:solidFill>
                <a:srgbClr val="54605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Two</a:t>
            </a:r>
            <a:endParaRPr sz="6000">
              <a:solidFill>
                <a:srgbClr val="54605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Three</a:t>
            </a:r>
            <a:endParaRPr sz="6000">
              <a:solidFill>
                <a:srgbClr val="54605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Four</a:t>
            </a:r>
            <a:endParaRPr sz="6000">
              <a:solidFill>
                <a:srgbClr val="54605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9800">
                <a:solidFill>
                  <a:srgbClr val="FFFFFF">
                    <a:alpha val="95000"/>
                  </a:srgbClr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One</a:t>
            </a:r>
            <a:endParaRPr sz="6000">
              <a:solidFill>
                <a:srgbClr val="54605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Two</a:t>
            </a:r>
            <a:endParaRPr sz="6000">
              <a:solidFill>
                <a:srgbClr val="54605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Three</a:t>
            </a:r>
            <a:endParaRPr sz="6000">
              <a:solidFill>
                <a:srgbClr val="54605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Four</a:t>
            </a:r>
            <a:endParaRPr sz="6000">
              <a:solidFill>
                <a:srgbClr val="54605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46056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spd="med" advClick="1"/>
  <p:txStyles>
    <p:titleStyle>
      <a:lvl1pPr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1pPr>
      <a:lvl2pPr indent="2286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2pPr>
      <a:lvl3pPr indent="4572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3pPr>
      <a:lvl4pPr indent="6858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4pPr>
      <a:lvl5pPr indent="9144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5pPr>
      <a:lvl6pPr indent="11430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6pPr>
      <a:lvl7pPr indent="13716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7pPr>
      <a:lvl8pPr indent="16002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8pPr>
      <a:lvl9pPr indent="1828800" defTabSz="825500">
        <a:defRPr sz="9800">
          <a:solidFill>
            <a:srgbClr val="FFFFFF">
              <a:alpha val="95000"/>
            </a:srgbClr>
          </a:solidFill>
          <a:latin typeface="+mn-lt"/>
          <a:ea typeface="+mn-ea"/>
          <a:cs typeface="+mn-cs"/>
          <a:sym typeface="Palatino"/>
        </a:defRPr>
      </a:lvl9pPr>
    </p:titleStyle>
    <p:bodyStyle>
      <a:lvl1pPr marL="7493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1pPr>
      <a:lvl2pPr marL="14986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2pPr>
      <a:lvl3pPr marL="22479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3pPr>
      <a:lvl4pPr marL="29972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4pPr>
      <a:lvl5pPr marL="37465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5pPr>
      <a:lvl6pPr marL="44958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6pPr>
      <a:lvl7pPr marL="52451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7pPr>
      <a:lvl8pPr marL="59944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8pPr>
      <a:lvl9pPr marL="6743700" indent="-749300" defTabSz="825500">
        <a:spcBef>
          <a:spcPts val="5900"/>
        </a:spcBef>
        <a:buSzPct val="40000"/>
        <a:buBlip>
          <a:blip r:embed="rId3"/>
        </a:buBlip>
        <a:defRPr sz="6000">
          <a:solidFill>
            <a:srgbClr val="546056"/>
          </a:solidFill>
          <a:latin typeface="+mn-lt"/>
          <a:ea typeface="+mn-ea"/>
          <a:cs typeface="+mn-cs"/>
          <a:sym typeface="Palatino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1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" name="Shape 38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Chicago, New Orleans, or Washington, D.C.</a:t>
            </a:r>
          </a:p>
        </p:txBody>
      </p:sp>
      <p:sp>
        <p:nvSpPr>
          <p:cNvPr id="39" name="Shape 39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40" name="Shape 40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41" name="Shape 41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42" name="Shape 42"/>
          <p:cNvSpPr/>
          <p:nvPr/>
        </p:nvSpPr>
        <p:spPr>
          <a:xfrm>
            <a:off x="1556257" y="10245211"/>
            <a:ext cx="5701285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New Orleans</a:t>
            </a:r>
          </a:p>
        </p:txBody>
      </p:sp>
      <p:sp>
        <p:nvSpPr>
          <p:cNvPr id="43" name="Shape 43"/>
          <p:cNvSpPr/>
          <p:nvPr/>
        </p:nvSpPr>
        <p:spPr>
          <a:xfrm>
            <a:off x="10323423" y="10245211"/>
            <a:ext cx="373715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Chicago</a:t>
            </a:r>
          </a:p>
        </p:txBody>
      </p:sp>
      <p:sp>
        <p:nvSpPr>
          <p:cNvPr id="44" name="Shape 44"/>
          <p:cNvSpPr/>
          <p:nvPr/>
        </p:nvSpPr>
        <p:spPr>
          <a:xfrm>
            <a:off x="16185794" y="10245211"/>
            <a:ext cx="7633412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Washington, D.C.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" grpId="2"/>
      <p:bldP build="whole" bldLvl="1" animBg="1" rev="0" advAuto="0" spid="42" grpId="1"/>
      <p:bldP build="whole" bldLvl="1" animBg="1" rev="0" advAuto="0" spid="44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41" name="Shape 141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Indiana, Louisiana, or Virginia</a:t>
            </a:r>
          </a:p>
        </p:txBody>
      </p:sp>
      <p:sp>
        <p:nvSpPr>
          <p:cNvPr id="142" name="Shape 142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143" name="Shape 143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144" name="Shape 144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145" name="Shape 145"/>
          <p:cNvSpPr/>
          <p:nvPr/>
        </p:nvSpPr>
        <p:spPr>
          <a:xfrm>
            <a:off x="2750464" y="10245211"/>
            <a:ext cx="3312872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Indiana</a:t>
            </a:r>
          </a:p>
        </p:txBody>
      </p:sp>
      <p:sp>
        <p:nvSpPr>
          <p:cNvPr id="146" name="Shape 146"/>
          <p:cNvSpPr/>
          <p:nvPr/>
        </p:nvSpPr>
        <p:spPr>
          <a:xfrm>
            <a:off x="10523219" y="10245211"/>
            <a:ext cx="3337561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Virginia</a:t>
            </a:r>
          </a:p>
        </p:txBody>
      </p:sp>
      <p:sp>
        <p:nvSpPr>
          <p:cNvPr id="147" name="Shape 147"/>
          <p:cNvSpPr/>
          <p:nvPr/>
        </p:nvSpPr>
        <p:spPr>
          <a:xfrm>
            <a:off x="17846344" y="10245211"/>
            <a:ext cx="4312312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Louisiana</a:t>
            </a:r>
          </a:p>
        </p:txBody>
      </p:sp>
      <p:sp>
        <p:nvSpPr>
          <p:cNvPr id="148" name="Shape 148"/>
          <p:cNvSpPr/>
          <p:nvPr/>
        </p:nvSpPr>
        <p:spPr>
          <a:xfrm>
            <a:off x="1902612" y="861443"/>
            <a:ext cx="5059376" cy="34278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Township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Range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(U.S.A)</a:t>
            </a:r>
          </a:p>
        </p:txBody>
      </p:sp>
      <p:sp>
        <p:nvSpPr>
          <p:cNvPr id="149" name="Shape 149"/>
          <p:cNvSpPr/>
          <p:nvPr/>
        </p:nvSpPr>
        <p:spPr>
          <a:xfrm>
            <a:off x="9763836" y="861443"/>
            <a:ext cx="4940504" cy="34278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Metes and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Bounds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(English)</a:t>
            </a:r>
          </a:p>
        </p:txBody>
      </p:sp>
      <p:sp>
        <p:nvSpPr>
          <p:cNvPr id="150" name="Shape 150"/>
          <p:cNvSpPr/>
          <p:nvPr/>
        </p:nvSpPr>
        <p:spPr>
          <a:xfrm>
            <a:off x="17633289" y="861443"/>
            <a:ext cx="4738422" cy="34278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 Lots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(French)</a:t>
            </a:r>
            <a:endParaRPr b="1" sz="7200">
              <a:solidFill>
                <a:srgbClr val="F5F8E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  <p:bldP build="whole" bldLvl="1" animBg="1" rev="0" advAuto="0" spid="150" grpId="6"/>
      <p:bldP build="whole" bldLvl="1" animBg="1" rev="0" advAuto="0" spid="149" grpId="5"/>
      <p:bldP build="whole" bldLvl="1" animBg="1" rev="0" advAuto="0" spid="146" grpId="2"/>
      <p:bldP build="whole" bldLvl="1" animBg="1" rev="0" advAuto="0" spid="147" grpId="3"/>
      <p:bldP build="whole" bldLvl="1" animBg="1" rev="0" advAuto="0" spid="148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4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48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9" name="Shape 49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Ireland, Netherlands, or Spain</a:t>
            </a:r>
          </a:p>
        </p:txBody>
      </p:sp>
      <p:sp>
        <p:nvSpPr>
          <p:cNvPr id="50" name="Shape 50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51" name="Shape 51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52" name="Shape 52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53" name="Shape 53"/>
          <p:cNvSpPr/>
          <p:nvPr/>
        </p:nvSpPr>
        <p:spPr>
          <a:xfrm>
            <a:off x="1699818" y="10245211"/>
            <a:ext cx="541416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Netherlands</a:t>
            </a:r>
          </a:p>
        </p:txBody>
      </p:sp>
      <p:sp>
        <p:nvSpPr>
          <p:cNvPr id="54" name="Shape 54"/>
          <p:cNvSpPr/>
          <p:nvPr/>
        </p:nvSpPr>
        <p:spPr>
          <a:xfrm>
            <a:off x="10907267" y="10245211"/>
            <a:ext cx="2569465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Spain</a:t>
            </a:r>
          </a:p>
        </p:txBody>
      </p:sp>
      <p:sp>
        <p:nvSpPr>
          <p:cNvPr id="55" name="Shape 55"/>
          <p:cNvSpPr/>
          <p:nvPr/>
        </p:nvSpPr>
        <p:spPr>
          <a:xfrm>
            <a:off x="18447562" y="10245211"/>
            <a:ext cx="310987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Ireland</a:t>
            </a:r>
          </a:p>
        </p:txBody>
      </p:sp>
      <p:sp>
        <p:nvSpPr>
          <p:cNvPr id="56" name="Shape 56"/>
          <p:cNvSpPr/>
          <p:nvPr/>
        </p:nvSpPr>
        <p:spPr>
          <a:xfrm>
            <a:off x="18903797" y="1015139"/>
            <a:ext cx="209580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Peat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4"/>
      <p:bldP build="whole" bldLvl="1" animBg="1" rev="0" advAuto="0" spid="54" grpId="2"/>
      <p:bldP build="whole" bldLvl="1" animBg="1" rev="0" advAuto="0" spid="55" grpId="3"/>
      <p:bldP build="whole" bldLvl="1" animBg="1" rev="0" advAuto="0" spid="5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5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6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61" name="Shape 61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Greece, Iceland, or United Kingdom</a:t>
            </a:r>
          </a:p>
        </p:txBody>
      </p:sp>
      <p:sp>
        <p:nvSpPr>
          <p:cNvPr id="62" name="Shape 62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63" name="Shape 63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64" name="Shape 64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65" name="Shape 65"/>
          <p:cNvSpPr/>
          <p:nvPr/>
        </p:nvSpPr>
        <p:spPr>
          <a:xfrm>
            <a:off x="2783382" y="10245211"/>
            <a:ext cx="324703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Greece</a:t>
            </a:r>
          </a:p>
        </p:txBody>
      </p:sp>
      <p:sp>
        <p:nvSpPr>
          <p:cNvPr id="66" name="Shape 66"/>
          <p:cNvSpPr/>
          <p:nvPr/>
        </p:nvSpPr>
        <p:spPr>
          <a:xfrm>
            <a:off x="10544251" y="10245211"/>
            <a:ext cx="329549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Iceland</a:t>
            </a:r>
          </a:p>
        </p:txBody>
      </p:sp>
      <p:sp>
        <p:nvSpPr>
          <p:cNvPr id="67" name="Shape 67"/>
          <p:cNvSpPr/>
          <p:nvPr/>
        </p:nvSpPr>
        <p:spPr>
          <a:xfrm>
            <a:off x="16416223" y="10245211"/>
            <a:ext cx="717255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United Kingdom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1"/>
      <p:bldP build="whole" bldLvl="1" animBg="1" rev="0" advAuto="0" spid="67" grpId="3"/>
      <p:bldP build="whole" bldLvl="1" animBg="1" rev="0" advAuto="0" spid="6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7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7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72" name="Shape 72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Knoxville, Memphis, or Nashville</a:t>
            </a:r>
          </a:p>
        </p:txBody>
      </p:sp>
      <p:sp>
        <p:nvSpPr>
          <p:cNvPr id="73" name="Shape 73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74" name="Shape 74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75" name="Shape 75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76" name="Shape 76"/>
          <p:cNvSpPr/>
          <p:nvPr/>
        </p:nvSpPr>
        <p:spPr>
          <a:xfrm>
            <a:off x="2344470" y="10245211"/>
            <a:ext cx="4124860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Memphis</a:t>
            </a:r>
          </a:p>
        </p:txBody>
      </p:sp>
      <p:sp>
        <p:nvSpPr>
          <p:cNvPr id="77" name="Shape 77"/>
          <p:cNvSpPr/>
          <p:nvPr/>
        </p:nvSpPr>
        <p:spPr>
          <a:xfrm>
            <a:off x="10162946" y="10245211"/>
            <a:ext cx="405810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Nashville</a:t>
            </a:r>
          </a:p>
        </p:txBody>
      </p:sp>
      <p:sp>
        <p:nvSpPr>
          <p:cNvPr id="78" name="Shape 78"/>
          <p:cNvSpPr/>
          <p:nvPr/>
        </p:nvSpPr>
        <p:spPr>
          <a:xfrm>
            <a:off x="17965216" y="10245211"/>
            <a:ext cx="407456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Knoxville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1"/>
      <p:bldP build="whole" bldLvl="1" animBg="1" rev="0" advAuto="0" spid="78" grpId="3"/>
      <p:bldP build="whole" bldLvl="1" animBg="1" rev="0" advAuto="0" spid="7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8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82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83" name="Shape 83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Alaska, Hawaii, or Wyoming</a:t>
            </a:r>
          </a:p>
        </p:txBody>
      </p:sp>
      <p:sp>
        <p:nvSpPr>
          <p:cNvPr id="84" name="Shape 84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85" name="Shape 85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86" name="Shape 86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87" name="Shape 87"/>
          <p:cNvSpPr/>
          <p:nvPr/>
        </p:nvSpPr>
        <p:spPr>
          <a:xfrm>
            <a:off x="2885795" y="10245211"/>
            <a:ext cx="3042210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Alaska</a:t>
            </a:r>
          </a:p>
        </p:txBody>
      </p:sp>
      <p:sp>
        <p:nvSpPr>
          <p:cNvPr id="88" name="Shape 88"/>
          <p:cNvSpPr/>
          <p:nvPr/>
        </p:nvSpPr>
        <p:spPr>
          <a:xfrm>
            <a:off x="10663123" y="10245211"/>
            <a:ext cx="305775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Hawaii</a:t>
            </a:r>
          </a:p>
        </p:txBody>
      </p:sp>
      <p:sp>
        <p:nvSpPr>
          <p:cNvPr id="89" name="Shape 89"/>
          <p:cNvSpPr/>
          <p:nvPr/>
        </p:nvSpPr>
        <p:spPr>
          <a:xfrm>
            <a:off x="17914467" y="10245211"/>
            <a:ext cx="417606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Wyoming</a:t>
            </a:r>
          </a:p>
        </p:txBody>
      </p:sp>
      <p:sp>
        <p:nvSpPr>
          <p:cNvPr id="90" name="Shape 90"/>
          <p:cNvSpPr/>
          <p:nvPr/>
        </p:nvSpPr>
        <p:spPr>
          <a:xfrm>
            <a:off x="1861667" y="1050411"/>
            <a:ext cx="509046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Arctic Plain</a:t>
            </a:r>
          </a:p>
        </p:txBody>
      </p:sp>
      <p:sp>
        <p:nvSpPr>
          <p:cNvPr id="91" name="Shape 91"/>
          <p:cNvSpPr/>
          <p:nvPr/>
        </p:nvSpPr>
        <p:spPr>
          <a:xfrm>
            <a:off x="9990023" y="1050411"/>
            <a:ext cx="442935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Big Island</a:t>
            </a:r>
          </a:p>
        </p:txBody>
      </p:sp>
      <p:sp>
        <p:nvSpPr>
          <p:cNvPr id="92" name="Shape 92"/>
          <p:cNvSpPr/>
          <p:nvPr/>
        </p:nvSpPr>
        <p:spPr>
          <a:xfrm>
            <a:off x="17271136" y="1050411"/>
            <a:ext cx="536112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Yellowstone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5"/>
      <p:bldP build="whole" bldLvl="1" animBg="1" rev="0" advAuto="0" spid="90" grpId="4"/>
      <p:bldP build="whole" bldLvl="1" animBg="1" rev="0" advAuto="0" spid="92" grpId="6"/>
      <p:bldP build="whole" bldLvl="1" animBg="1" rev="0" advAuto="0" spid="88" grpId="2"/>
      <p:bldP build="whole" bldLvl="1" animBg="1" rev="0" advAuto="0" spid="89" grpId="3"/>
      <p:bldP build="whole" bldLvl="1" animBg="1" rev="0" advAuto="0" spid="8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9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97" name="Shape 97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Hong Kong, Shanghai, or Singapore</a:t>
            </a:r>
          </a:p>
        </p:txBody>
      </p:sp>
      <p:sp>
        <p:nvSpPr>
          <p:cNvPr id="98" name="Shape 98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99" name="Shape 99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100" name="Shape 100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101" name="Shape 101"/>
          <p:cNvSpPr/>
          <p:nvPr/>
        </p:nvSpPr>
        <p:spPr>
          <a:xfrm>
            <a:off x="2131415" y="10245211"/>
            <a:ext cx="4550970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Singapore</a:t>
            </a:r>
          </a:p>
        </p:txBody>
      </p:sp>
      <p:sp>
        <p:nvSpPr>
          <p:cNvPr id="102" name="Shape 102"/>
          <p:cNvSpPr/>
          <p:nvPr/>
        </p:nvSpPr>
        <p:spPr>
          <a:xfrm>
            <a:off x="9679228" y="10245211"/>
            <a:ext cx="5025544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Hong Kong</a:t>
            </a:r>
          </a:p>
        </p:txBody>
      </p:sp>
      <p:sp>
        <p:nvSpPr>
          <p:cNvPr id="103" name="Shape 103"/>
          <p:cNvSpPr/>
          <p:nvPr/>
        </p:nvSpPr>
        <p:spPr>
          <a:xfrm>
            <a:off x="17913095" y="10245211"/>
            <a:ext cx="4178809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Shanghai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" grpId="1"/>
      <p:bldP build="whole" bldLvl="1" animBg="1" rev="0" advAuto="0" spid="102" grpId="2"/>
      <p:bldP build="whole" bldLvl="1" animBg="1" rev="0" advAuto="0" spid="10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0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07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08" name="Shape 108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Bangladesh, Pakistan, or Tibet</a:t>
            </a:r>
          </a:p>
        </p:txBody>
      </p:sp>
      <p:sp>
        <p:nvSpPr>
          <p:cNvPr id="109" name="Shape 109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110" name="Shape 110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111" name="Shape 111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112" name="Shape 112"/>
          <p:cNvSpPr/>
          <p:nvPr/>
        </p:nvSpPr>
        <p:spPr>
          <a:xfrm>
            <a:off x="3249726" y="10245211"/>
            <a:ext cx="231434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Tibet</a:t>
            </a:r>
          </a:p>
        </p:txBody>
      </p:sp>
      <p:sp>
        <p:nvSpPr>
          <p:cNvPr id="113" name="Shape 113"/>
          <p:cNvSpPr/>
          <p:nvPr/>
        </p:nvSpPr>
        <p:spPr>
          <a:xfrm>
            <a:off x="9561271" y="10245211"/>
            <a:ext cx="526145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Bangladesh</a:t>
            </a:r>
          </a:p>
        </p:txBody>
      </p:sp>
      <p:sp>
        <p:nvSpPr>
          <p:cNvPr id="114" name="Shape 114"/>
          <p:cNvSpPr/>
          <p:nvPr/>
        </p:nvSpPr>
        <p:spPr>
          <a:xfrm>
            <a:off x="18057571" y="10245211"/>
            <a:ext cx="388985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Pakistan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" grpId="1"/>
      <p:bldP build="whole" bldLvl="1" animBg="1" rev="0" advAuto="0" spid="113" grpId="2"/>
      <p:bldP build="whole" bldLvl="1" animBg="1" rev="0" advAuto="0" spid="11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499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0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8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19" name="Shape 119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Arizona, Minnesota, or Mississippi</a:t>
            </a:r>
          </a:p>
        </p:txBody>
      </p:sp>
      <p:sp>
        <p:nvSpPr>
          <p:cNvPr id="120" name="Shape 120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121" name="Shape 121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122" name="Shape 122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123" name="Shape 123"/>
          <p:cNvSpPr/>
          <p:nvPr/>
        </p:nvSpPr>
        <p:spPr>
          <a:xfrm>
            <a:off x="2064207" y="10245211"/>
            <a:ext cx="4685386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Minnesota</a:t>
            </a:r>
          </a:p>
        </p:txBody>
      </p:sp>
      <p:sp>
        <p:nvSpPr>
          <p:cNvPr id="124" name="Shape 124"/>
          <p:cNvSpPr/>
          <p:nvPr/>
        </p:nvSpPr>
        <p:spPr>
          <a:xfrm>
            <a:off x="10475671" y="10245211"/>
            <a:ext cx="3432658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Arizona</a:t>
            </a:r>
          </a:p>
        </p:txBody>
      </p:sp>
      <p:sp>
        <p:nvSpPr>
          <p:cNvPr id="125" name="Shape 125"/>
          <p:cNvSpPr/>
          <p:nvPr/>
        </p:nvSpPr>
        <p:spPr>
          <a:xfrm>
            <a:off x="17518075" y="10245211"/>
            <a:ext cx="4968850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Mississippi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2"/>
      <p:bldP build="whole" bldLvl="1" animBg="1" rev="0" advAuto="0" spid="123" grpId="1"/>
      <p:bldP build="whole" bldLvl="1" animBg="1" rev="0" advAuto="0" spid="125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8500" y="482600"/>
            <a:ext cx="7772400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16300" y="482600"/>
            <a:ext cx="7772401" cy="8915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82129"/>
            <a:ext cx="7772400" cy="8915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/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30" name="Shape 130"/>
          <p:cNvSpPr/>
          <p:nvPr/>
        </p:nvSpPr>
        <p:spPr>
          <a:xfrm>
            <a:off x="828653" y="11709399"/>
            <a:ext cx="22726696" cy="1068625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Choices: Amsterdam, Madrid, or Paris</a:t>
            </a:r>
          </a:p>
        </p:txBody>
      </p:sp>
      <p:sp>
        <p:nvSpPr>
          <p:cNvPr id="131" name="Shape 131"/>
          <p:cNvSpPr/>
          <p:nvPr/>
        </p:nvSpPr>
        <p:spPr>
          <a:xfrm>
            <a:off x="39507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1</a:t>
            </a:r>
          </a:p>
        </p:txBody>
      </p:sp>
      <p:sp>
        <p:nvSpPr>
          <p:cNvPr id="132" name="Shape 132"/>
          <p:cNvSpPr/>
          <p:nvPr/>
        </p:nvSpPr>
        <p:spPr>
          <a:xfrm>
            <a:off x="11710493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2</a:t>
            </a:r>
          </a:p>
        </p:txBody>
      </p:sp>
      <p:sp>
        <p:nvSpPr>
          <p:cNvPr id="133" name="Shape 133"/>
          <p:cNvSpPr/>
          <p:nvPr/>
        </p:nvSpPr>
        <p:spPr>
          <a:xfrm>
            <a:off x="19520992" y="8905075"/>
            <a:ext cx="963014" cy="106862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0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64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400">
                <a:solidFill>
                  <a:srgbClr val="F5F8EB"/>
                </a:solidFill>
              </a:rPr>
              <a:t>3</a:t>
            </a:r>
          </a:p>
        </p:txBody>
      </p:sp>
      <p:sp>
        <p:nvSpPr>
          <p:cNvPr id="134" name="Shape 134"/>
          <p:cNvSpPr/>
          <p:nvPr/>
        </p:nvSpPr>
        <p:spPr>
          <a:xfrm>
            <a:off x="3241040" y="10245211"/>
            <a:ext cx="2331721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Paris</a:t>
            </a:r>
          </a:p>
        </p:txBody>
      </p:sp>
      <p:sp>
        <p:nvSpPr>
          <p:cNvPr id="135" name="Shape 135"/>
          <p:cNvSpPr/>
          <p:nvPr/>
        </p:nvSpPr>
        <p:spPr>
          <a:xfrm>
            <a:off x="10603229" y="10245211"/>
            <a:ext cx="3177541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Madrid</a:t>
            </a:r>
          </a:p>
        </p:txBody>
      </p:sp>
      <p:sp>
        <p:nvSpPr>
          <p:cNvPr id="136" name="Shape 136"/>
          <p:cNvSpPr/>
          <p:nvPr/>
        </p:nvSpPr>
        <p:spPr>
          <a:xfrm>
            <a:off x="17423434" y="10245211"/>
            <a:ext cx="5158132" cy="119267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7526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 sz="7200">
                <a:solidFill>
                  <a:srgbClr val="F5F8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7200">
                <a:solidFill>
                  <a:srgbClr val="F5F8EB"/>
                </a:solidFill>
              </a:rPr>
              <a:t>Amsterdam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  <p:bldP build="whole" bldLvl="1" animBg="1" rev="0" advAuto="0" spid="135" grpId="2"/>
      <p:bldP build="whole" bldLvl="1" animBg="1" rev="0" advAuto="0" spid="136" grpId="3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