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  <a:endParaRPr sz="2600">
              <a:solidFill>
                <a:srgbClr val="A9A9A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  <a:endParaRPr sz="2600">
              <a:solidFill>
                <a:srgbClr val="A9A9A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  <a:endParaRPr sz="2600">
              <a:solidFill>
                <a:srgbClr val="A9A9A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  <a:endParaRPr sz="2600">
              <a:solidFill>
                <a:srgbClr val="A9A9A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spd="med" advClick="1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3" Type="http://schemas.openxmlformats.org/officeDocument/2006/relationships/image" Target="../media/image2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3" Type="http://schemas.openxmlformats.org/officeDocument/2006/relationships/image" Target="../media/image2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3" Type="http://schemas.openxmlformats.org/officeDocument/2006/relationships/image" Target="../media/image2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3" Type="http://schemas.openxmlformats.org/officeDocument/2006/relationships/image" Target="../media/image3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Relationship Id="rId3" Type="http://schemas.openxmlformats.org/officeDocument/2006/relationships/image" Target="../media/image3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Relationship Id="rId3" Type="http://schemas.openxmlformats.org/officeDocument/2006/relationships/image" Target="../media/image3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Relationship Id="rId3" Type="http://schemas.openxmlformats.org/officeDocument/2006/relationships/image" Target="../media/image3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Relationship Id="rId3" Type="http://schemas.openxmlformats.org/officeDocument/2006/relationships/image" Target="../media/image3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Relationship Id="rId3" Type="http://schemas.openxmlformats.org/officeDocument/2006/relationships/image" Target="../media/image3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asted-image.tif"/>
          <p:cNvPicPr/>
          <p:nvPr/>
        </p:nvPicPr>
        <p:blipFill>
          <a:blip r:embed="rId2">
            <a:alphaModFix amt="18845"/>
            <a:extLst/>
          </a:blip>
          <a:stretch>
            <a:fillRect/>
          </a:stretch>
        </p:blipFill>
        <p:spPr>
          <a:xfrm>
            <a:off x="-1471167" y="-1103376"/>
            <a:ext cx="15947134" cy="1196035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title"/>
          </p:nvPr>
        </p:nvSpPr>
        <p:spPr>
          <a:xfrm>
            <a:off x="571500" y="3018736"/>
            <a:ext cx="11861800" cy="3716128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b="1" sz="10500"/>
              <a:t>License Plates in </a:t>
            </a:r>
            <a:endParaRPr b="1" sz="10500"/>
          </a:p>
          <a:p>
            <a:pPr lvl="0" algn="ctr">
              <a:defRPr sz="1800"/>
            </a:pPr>
            <a:r>
              <a:rPr b="1" sz="10500"/>
              <a:t>The United States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delaware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801" y="1610199"/>
            <a:ext cx="13066403" cy="653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052" y="6312539"/>
            <a:ext cx="12442697" cy="142919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daho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744" y="1608728"/>
            <a:ext cx="13072288" cy="653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5088" y="2006082"/>
            <a:ext cx="4960044" cy="145234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maine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043" y="1580078"/>
            <a:ext cx="13186886" cy="6593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2062352"/>
            <a:ext cx="6300292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05" name="Shape 105"/>
          <p:cNvSpPr/>
          <p:nvPr/>
        </p:nvSpPr>
        <p:spPr>
          <a:xfrm>
            <a:off x="10919076" y="6731509"/>
            <a:ext cx="1270001" cy="221892"/>
          </a:xfrm>
          <a:prstGeom prst="rect">
            <a:avLst/>
          </a:prstGeom>
          <a:solidFill>
            <a:srgbClr val="008F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rhodeisland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0" y="1593850"/>
            <a:ext cx="13131800" cy="656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154" y="1795710"/>
            <a:ext cx="7138492" cy="129277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09" name="Shape 109"/>
          <p:cNvSpPr/>
          <p:nvPr/>
        </p:nvSpPr>
        <p:spPr>
          <a:xfrm>
            <a:off x="11016936" y="7304020"/>
            <a:ext cx="1270001" cy="284077"/>
          </a:xfrm>
          <a:prstGeom prst="rect">
            <a:avLst/>
          </a:prstGeom>
          <a:solidFill>
            <a:srgbClr val="E7E3E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llinois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744" y="1608728"/>
            <a:ext cx="13072288" cy="653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2526" y="2006082"/>
            <a:ext cx="7079748" cy="156851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mississippi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432" y="1605384"/>
            <a:ext cx="13085664" cy="6542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2029913"/>
            <a:ext cx="6300292" cy="127136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16" name="Shape 116"/>
          <p:cNvSpPr/>
          <p:nvPr/>
        </p:nvSpPr>
        <p:spPr>
          <a:xfrm>
            <a:off x="10805004" y="6761184"/>
            <a:ext cx="409967" cy="950688"/>
          </a:xfrm>
          <a:prstGeom prst="rect">
            <a:avLst/>
          </a:prstGeom>
          <a:solidFill>
            <a:srgbClr val="FDFE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17" name="Shape 117"/>
          <p:cNvSpPr/>
          <p:nvPr/>
        </p:nvSpPr>
        <p:spPr>
          <a:xfrm>
            <a:off x="752678" y="6780259"/>
            <a:ext cx="336276" cy="950688"/>
          </a:xfrm>
          <a:prstGeom prst="rect">
            <a:avLst/>
          </a:prstGeom>
          <a:solidFill>
            <a:srgbClr val="F3F5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regon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411" y="1596894"/>
            <a:ext cx="13119623" cy="655981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0865978" y="6722902"/>
            <a:ext cx="242296" cy="951223"/>
          </a:xfrm>
          <a:prstGeom prst="rect">
            <a:avLst/>
          </a:prstGeom>
          <a:solidFill>
            <a:srgbClr val="0260C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1" name="Shape 121"/>
          <p:cNvSpPr/>
          <p:nvPr/>
        </p:nvSpPr>
        <p:spPr>
          <a:xfrm>
            <a:off x="1734008" y="6687062"/>
            <a:ext cx="271499" cy="938539"/>
          </a:xfrm>
          <a:prstGeom prst="rect">
            <a:avLst/>
          </a:prstGeom>
          <a:solidFill>
            <a:srgbClr val="01999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pic>
        <p:nvPicPr>
          <p:cNvPr id="12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1935410"/>
            <a:ext cx="6300292" cy="125323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arkansas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674" y="1601263"/>
            <a:ext cx="13102148" cy="6551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775" y="2049710"/>
            <a:ext cx="11976581" cy="164995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ndian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502" y="1588849"/>
            <a:ext cx="13151803" cy="657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6458876"/>
            <a:ext cx="6300292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ow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744" y="1608728"/>
            <a:ext cx="13072288" cy="653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6767" y="2145232"/>
            <a:ext cx="5591266" cy="135062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32" name="Shape 132"/>
          <p:cNvSpPr/>
          <p:nvPr/>
        </p:nvSpPr>
        <p:spPr>
          <a:xfrm>
            <a:off x="776697" y="6598227"/>
            <a:ext cx="1270001" cy="309194"/>
          </a:xfrm>
          <a:prstGeom prst="rect">
            <a:avLst/>
          </a:prstGeom>
          <a:solidFill>
            <a:srgbClr val="F74A2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louisian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461" y="1572869"/>
            <a:ext cx="13215722" cy="6607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5736" y="2030704"/>
            <a:ext cx="6833328" cy="1335059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72" name="Shape 72"/>
          <p:cNvSpPr/>
          <p:nvPr/>
        </p:nvSpPr>
        <p:spPr>
          <a:xfrm>
            <a:off x="11212330" y="6564095"/>
            <a:ext cx="999605" cy="206299"/>
          </a:xfrm>
          <a:prstGeom prst="rect">
            <a:avLst/>
          </a:prstGeom>
          <a:solidFill>
            <a:srgbClr val="CDD3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hawaii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801" y="1610199"/>
            <a:ext cx="13066403" cy="653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2076" y="2002699"/>
            <a:ext cx="6300292" cy="105648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klahom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028" y="1597086"/>
            <a:ext cx="13118856" cy="655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401" y="1987934"/>
            <a:ext cx="6933998" cy="1669998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39" name="Shape 139"/>
          <p:cNvSpPr/>
          <p:nvPr/>
        </p:nvSpPr>
        <p:spPr>
          <a:xfrm>
            <a:off x="895186" y="3092756"/>
            <a:ext cx="1270001" cy="224047"/>
          </a:xfrm>
          <a:prstGeom prst="rect">
            <a:avLst/>
          </a:prstGeom>
          <a:solidFill>
            <a:srgbClr val="CDD2D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utah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429" y="1607385"/>
            <a:ext cx="13077659" cy="653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2137402"/>
            <a:ext cx="6300292" cy="122861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43" name="Shape 143"/>
          <p:cNvSpPr/>
          <p:nvPr/>
        </p:nvSpPr>
        <p:spPr>
          <a:xfrm>
            <a:off x="11273718" y="3418203"/>
            <a:ext cx="795118" cy="239735"/>
          </a:xfrm>
          <a:prstGeom prst="rect">
            <a:avLst/>
          </a:prstGeom>
          <a:solidFill>
            <a:srgbClr val="0A52B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ssachusetts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74" y="1612513"/>
            <a:ext cx="13057148" cy="6528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049" y="2001396"/>
            <a:ext cx="12484702" cy="124719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westvirgini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1600200"/>
            <a:ext cx="13106400" cy="655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6654" y="1960810"/>
            <a:ext cx="7011492" cy="130795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50" name="Shape 150"/>
          <p:cNvSpPr/>
          <p:nvPr/>
        </p:nvSpPr>
        <p:spPr>
          <a:xfrm>
            <a:off x="10825946" y="6722878"/>
            <a:ext cx="1583989" cy="962491"/>
          </a:xfrm>
          <a:prstGeom prst="rect">
            <a:avLst/>
          </a:prstGeom>
          <a:solidFill>
            <a:srgbClr val="E5E49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washington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1619250"/>
            <a:ext cx="13030200" cy="651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605" y="2621210"/>
            <a:ext cx="11215590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nevad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42" y="1618779"/>
            <a:ext cx="13032084" cy="651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5517" y="1983954"/>
            <a:ext cx="6833766" cy="135243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57" name="Shape 157"/>
          <p:cNvSpPr/>
          <p:nvPr/>
        </p:nvSpPr>
        <p:spPr>
          <a:xfrm>
            <a:off x="10795079" y="2365896"/>
            <a:ext cx="241257" cy="885163"/>
          </a:xfrm>
          <a:prstGeom prst="rect">
            <a:avLst/>
          </a:prstGeom>
          <a:solidFill>
            <a:srgbClr val="F7F67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newhampshire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22" y="1616388"/>
            <a:ext cx="13041645" cy="6520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693" y="6145314"/>
            <a:ext cx="11935413" cy="170945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newjersey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22" y="1616388"/>
            <a:ext cx="13041645" cy="6520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4328" y="1970389"/>
            <a:ext cx="6876145" cy="1318218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wyoming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955" y="1616622"/>
            <a:ext cx="13040710" cy="652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0121" y="6453732"/>
            <a:ext cx="6300293" cy="132817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lorado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522" y="1584839"/>
            <a:ext cx="13167844" cy="6583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720" y="6568017"/>
            <a:ext cx="11845980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newmexico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22" y="1616388"/>
            <a:ext cx="13041645" cy="6520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3196" y="5959648"/>
            <a:ext cx="6958408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11186386" y="7303703"/>
            <a:ext cx="1270001" cy="245859"/>
          </a:xfrm>
          <a:prstGeom prst="rect">
            <a:avLst/>
          </a:prstGeom>
          <a:solidFill>
            <a:srgbClr val="D2D3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northcarolin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887" y="1616656"/>
            <a:ext cx="13040574" cy="652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82312" y="2171196"/>
            <a:ext cx="415241" cy="1013393"/>
          </a:xfrm>
          <a:prstGeom prst="rect">
            <a:avLst/>
          </a:prstGeom>
          <a:solidFill>
            <a:srgbClr val="9324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74" name="Shape 174"/>
          <p:cNvSpPr/>
          <p:nvPr/>
        </p:nvSpPr>
        <p:spPr>
          <a:xfrm>
            <a:off x="10869398" y="2122464"/>
            <a:ext cx="1515410" cy="609697"/>
          </a:xfrm>
          <a:prstGeom prst="rect">
            <a:avLst/>
          </a:prstGeom>
          <a:solidFill>
            <a:srgbClr val="006CA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pic>
        <p:nvPicPr>
          <p:cNvPr id="17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629" y="6601573"/>
            <a:ext cx="10829542" cy="105648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northdakot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038" y="1565081"/>
            <a:ext cx="13246876" cy="662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2395" y="6402772"/>
            <a:ext cx="6940010" cy="97721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79" name="Shape 179"/>
          <p:cNvSpPr/>
          <p:nvPr/>
        </p:nvSpPr>
        <p:spPr>
          <a:xfrm>
            <a:off x="10683871" y="2079549"/>
            <a:ext cx="1464645" cy="228309"/>
          </a:xfrm>
          <a:prstGeom prst="rect">
            <a:avLst/>
          </a:prstGeom>
          <a:solidFill>
            <a:srgbClr val="BC000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ohio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482" y="1614359"/>
            <a:ext cx="13049764" cy="6524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4471" y="1997105"/>
            <a:ext cx="6943947" cy="139344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83" name="Shape 183"/>
          <p:cNvSpPr/>
          <p:nvPr/>
        </p:nvSpPr>
        <p:spPr>
          <a:xfrm>
            <a:off x="10824447" y="7103409"/>
            <a:ext cx="253203" cy="670771"/>
          </a:xfrm>
          <a:prstGeom prst="rect">
            <a:avLst/>
          </a:prstGeom>
          <a:solidFill>
            <a:srgbClr val="106DB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outhdakot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07" y="1619596"/>
            <a:ext cx="13028813" cy="6514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2010454"/>
            <a:ext cx="6300292" cy="1516719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vermont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5600"/>
            <a:ext cx="13004801" cy="650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1822705"/>
            <a:ext cx="6300292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wisconsin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5600"/>
            <a:ext cx="13004800" cy="650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954" y="1935410"/>
            <a:ext cx="7029104" cy="117852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93" name="Shape 193"/>
          <p:cNvSpPr/>
          <p:nvPr/>
        </p:nvSpPr>
        <p:spPr>
          <a:xfrm>
            <a:off x="11457475" y="6664586"/>
            <a:ext cx="838984" cy="812536"/>
          </a:xfrm>
          <a:prstGeom prst="rect">
            <a:avLst/>
          </a:prstGeom>
          <a:solidFill>
            <a:srgbClr val="CDA85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connecticut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058" y="1594571"/>
            <a:ext cx="13128916" cy="6564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835" y="2223055"/>
            <a:ext cx="11739130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licens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285" y="1553116"/>
            <a:ext cx="13085370" cy="6647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1613" y="1931654"/>
            <a:ext cx="6861573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800px-Washington,_D.C._license_pla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1612900"/>
            <a:ext cx="13055600" cy="6527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8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5607" y="2049710"/>
            <a:ext cx="6928595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35114625.puertorico02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1155700"/>
            <a:ext cx="13056492" cy="7442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8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254" y="2443410"/>
            <a:ext cx="6300292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labam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1571625"/>
            <a:ext cx="13195300" cy="6597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9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8102" y="6355010"/>
            <a:ext cx="6928596" cy="1475384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91" name="Shape 91"/>
          <p:cNvSpPr/>
          <p:nvPr/>
        </p:nvSpPr>
        <p:spPr>
          <a:xfrm>
            <a:off x="886828" y="2029922"/>
            <a:ext cx="1270001" cy="164673"/>
          </a:xfrm>
          <a:prstGeom prst="rect">
            <a:avLst/>
          </a:prstGeom>
          <a:solidFill>
            <a:srgbClr val="B4000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92" name="Shape 92"/>
          <p:cNvSpPr/>
          <p:nvPr/>
        </p:nvSpPr>
        <p:spPr>
          <a:xfrm>
            <a:off x="11921417" y="2029922"/>
            <a:ext cx="542064" cy="588169"/>
          </a:xfrm>
          <a:prstGeom prst="rect">
            <a:avLst/>
          </a:prstGeom>
          <a:solidFill>
            <a:srgbClr val="00BBB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arizona-licen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5600"/>
            <a:ext cx="13004801" cy="650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728" y="2049710"/>
            <a:ext cx="12457344" cy="105648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