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" name="Shape 7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Shape 17"/>
          <p:cNvSpPr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Shape 26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" name="Shape 32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DSC_024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1082065" y="6822582"/>
            <a:ext cx="10840670" cy="1836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600">
                <a:solidFill>
                  <a:srgbClr val="FFFFFF"/>
                </a:solidFill>
              </a:rPr>
              <a:t>Vegetation Types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2013-08-20_002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8700" y="-939800"/>
            <a:ext cx="15062200" cy="1129665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8217665" y="3759200"/>
            <a:ext cx="43942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b="1" sz="3600"/>
              <a:t>Desert</a:t>
            </a:r>
            <a:endParaRPr b="1"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76" name="Shape 76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2013-08-20_001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52600" y="-1117600"/>
            <a:ext cx="15849600" cy="118872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7798565" y="3759200"/>
            <a:ext cx="48133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b="1" sz="3600"/>
              <a:t>Temperate Grassland</a:t>
            </a:r>
            <a:endParaRPr b="1"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80" name="Shape 80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2013-08-20_001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7600" y="-520700"/>
            <a:ext cx="15240000" cy="11430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/>
          <p:nvPr/>
        </p:nvSpPr>
        <p:spPr>
          <a:xfrm>
            <a:off x="8204965" y="3759200"/>
            <a:ext cx="44069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b="1" sz="3600"/>
              <a:t>Chaparral</a:t>
            </a:r>
            <a:endParaRPr b="1"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84" name="Shape 84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2013-08-20_001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71444" y="-2746267"/>
            <a:ext cx="18643603" cy="13982701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8077965" y="3759200"/>
            <a:ext cx="45339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b="1" sz="3600"/>
              <a:t>Boreal Forest</a:t>
            </a:r>
            <a:endParaRPr b="1"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88" name="Shape 88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2013-08-20_000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37267" y="-1041400"/>
            <a:ext cx="16679334" cy="125095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8090665" y="3759200"/>
            <a:ext cx="45212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b="1" sz="3600"/>
              <a:t>Tropical Rain Forest</a:t>
            </a:r>
            <a:endParaRPr b="1"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92" name="Shape 92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2013-08-20_000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2650" y="-838200"/>
            <a:ext cx="14744700" cy="1105852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8001765" y="3759200"/>
            <a:ext cx="46101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b="1" sz="3600"/>
              <a:t>Tropical Rain Forest</a:t>
            </a:r>
            <a:endParaRPr b="1"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96" name="Shape 96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5667" y="-215900"/>
            <a:ext cx="13936134" cy="104521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8128765" y="3759200"/>
            <a:ext cx="44831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b="1" sz="3600"/>
              <a:t>Temperate Forest</a:t>
            </a:r>
            <a:endParaRPr b="1"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00" name="Shape 100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mountain and ic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3600" y="0"/>
            <a:ext cx="147320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/>
          <p:nvPr/>
        </p:nvSpPr>
        <p:spPr>
          <a:xfrm>
            <a:off x="8166865" y="3759200"/>
            <a:ext cx="44450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3600"/>
              <a:t>Alpine Tundra</a:t>
            </a:r>
            <a:endParaRPr b="1"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04" name="Shape 104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DSC_092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2000" y="0"/>
            <a:ext cx="14528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8141465" y="3759200"/>
            <a:ext cx="44704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b="1" sz="3600"/>
              <a:t>Temperate Forest</a:t>
            </a:r>
            <a:endParaRPr b="1"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08" name="Shape 108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DSC_017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8154165" y="3759200"/>
            <a:ext cx="44577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3600"/>
              <a:t>Alpine Tundra</a:t>
            </a:r>
            <a:endParaRPr b="1"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12" name="Shape 112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world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09" y="0"/>
            <a:ext cx="12857591" cy="741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worldmap_ke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06400" y="7298663"/>
            <a:ext cx="13817600" cy="2239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url?sa=i&amp;rct=j&amp;q=&amp;esrc=s&amp;source=images&amp;cd=&amp;docid=xLoxVcI5i8i9HM&amp;tbnid=kBsaxjdZtFgI3M-&amp;ved=0CAUQjRw&amp;url=http%3A%2F%2Fcommons.wikimedia.org%2Fwiki%2FFile%3AUpland_South_Africa_Savanna.jpg&amp;ei=B-ATUpl3ytf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25700" y="0"/>
            <a:ext cx="178562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8217665" y="3759200"/>
            <a:ext cx="43942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b="1" sz="3600"/>
              <a:t>Tropical Savanna</a:t>
            </a:r>
          </a:p>
        </p:txBody>
      </p:sp>
      <p:sp>
        <p:nvSpPr>
          <p:cNvPr id="116" name="Shape 116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2013-08-20_001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0734" y="0"/>
            <a:ext cx="15426268" cy="1156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8154165" y="3759200"/>
            <a:ext cx="44577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b="1" sz="3600"/>
              <a:t>Temperate Forest</a:t>
            </a:r>
            <a:endParaRPr b="1"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20" name="Shape 120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DSC_014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42481" y="0"/>
            <a:ext cx="1456690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8192265" y="3759200"/>
            <a:ext cx="44196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3600"/>
              <a:t>Alpine Tundra</a:t>
            </a:r>
            <a:endParaRPr b="1"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24" name="Shape 124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DSC_017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DSC_023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8116065" y="3759200"/>
            <a:ext cx="44958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b="1" sz="3600"/>
              <a:t>Tropical Rain Forest</a:t>
            </a:r>
            <a:endParaRPr b="1"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30" name="Shape 130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DSC_022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8179565" y="3759200"/>
            <a:ext cx="44323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b="1" sz="3600"/>
              <a:t>Temperate Forest</a:t>
            </a:r>
            <a:endParaRPr b="1"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34" name="Shape 134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url?sa=i&amp;rct=j&amp;q=&amp;esrc=s&amp;source=images&amp;cd=&amp;docid=gsiPQ3-QTTg-IM&amp;tbnid=G1shsE9rqQbdhM-&amp;ved=0CAUQjRw&amp;url=http%3A%2F%2Froom42.wikispaces.com%2FSavanna%2BGeography&amp;ei=0d8TUqWYM4SGyAGiioDwBw&amp;bvm=bv.509525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8200" y="-209550"/>
            <a:ext cx="15393940" cy="10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8052565" y="3759200"/>
            <a:ext cx="45593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b="1" sz="3600"/>
              <a:t>Tropical Savanna</a:t>
            </a:r>
          </a:p>
        </p:txBody>
      </p:sp>
      <p:sp>
        <p:nvSpPr>
          <p:cNvPr id="138" name="Shape 138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DSC_013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8128765" y="3759200"/>
            <a:ext cx="44831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b="1" sz="3600"/>
              <a:t>Temperate Forest</a:t>
            </a:r>
            <a:endParaRPr b="1"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42" name="Shape 142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2013-08-20_001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24050" y="-1651000"/>
            <a:ext cx="16471900" cy="1235392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7811265" y="3759200"/>
            <a:ext cx="48006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b="1" sz="3600"/>
              <a:t>Temperate Grassland</a:t>
            </a:r>
            <a:endParaRPr b="1"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46" name="Shape 146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DSC_028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8077965" y="3759200"/>
            <a:ext cx="45339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b="1" sz="3600"/>
              <a:t>Temperate Forest</a:t>
            </a:r>
            <a:endParaRPr b="1"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50" name="Shape 150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url?sa=i&amp;rct=j&amp;q=&amp;esrc=s&amp;source=images&amp;cd=&amp;docid=IrM0nLA7MA-XGM&amp;tbnid=5Yty1MDKaao_PM-&amp;ved=0CAUQjRw&amp;url=http%3A%2F%2Fdigitaljournal.com%2Farticle%2F271218&amp;ei=IuATUvXiDsTWyQHx_YHABg&amp;bvm=bv.50952593,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9300" y="-160417"/>
            <a:ext cx="14503400" cy="10061734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8204965" y="3759200"/>
            <a:ext cx="44069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b="1" sz="3600"/>
              <a:t>Icecap</a:t>
            </a:r>
            <a:endParaRPr b="1"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48" name="Shape 48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viaduc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8154165" y="3759200"/>
            <a:ext cx="44577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b="1" sz="3600"/>
              <a:t>Temperate Forest</a:t>
            </a:r>
            <a:endParaRPr b="1"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54" name="Shape 154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2013-08-20_003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35100" y="-431800"/>
            <a:ext cx="15875000" cy="1190625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317499" y="253999"/>
            <a:ext cx="1625601" cy="162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2E7A"/>
          </a:solidFill>
          <a:ln w="25400">
            <a:solidFill/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72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72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28</a:t>
            </a:r>
          </a:p>
        </p:txBody>
      </p:sp>
      <p:sp>
        <p:nvSpPr>
          <p:cNvPr id="158" name="Shape 158"/>
          <p:cNvSpPr/>
          <p:nvPr/>
        </p:nvSpPr>
        <p:spPr>
          <a:xfrm>
            <a:off x="8217665" y="3759200"/>
            <a:ext cx="43942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b="1" sz="3600"/>
              <a:t>Arctic Tundra</a:t>
            </a:r>
            <a:endParaRPr b="1"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59" name="Shape 159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DSC_022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2000" y="0"/>
            <a:ext cx="14528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8052565" y="3759200"/>
            <a:ext cx="45593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b="1" sz="3600"/>
              <a:t>Tropical Rain Forest</a:t>
            </a:r>
            <a:endParaRPr b="1"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63" name="Shape 163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13-08-20_000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85850" y="-558800"/>
            <a:ext cx="15176500" cy="1138237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8090665" y="3759200"/>
            <a:ext cx="45212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b="1" sz="3600"/>
              <a:t>Tropical Rain Forest</a:t>
            </a:r>
            <a:endParaRPr b="1"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167" name="Shape 167"/>
          <p:cNvSpPr/>
          <p:nvPr/>
        </p:nvSpPr>
        <p:spPr>
          <a:xfrm>
            <a:off x="3102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2013-08-20_002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0267" y="-2463800"/>
            <a:ext cx="16425334" cy="12319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8179565" y="3759200"/>
            <a:ext cx="44323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b="1" sz="3600"/>
              <a:t>Chaparral</a:t>
            </a:r>
            <a:endParaRPr b="1"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52" name="Shape 52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url?sa=i&amp;rct=j&amp;q=&amp;esrc=s&amp;source=images&amp;cd=&amp;docid=LCHyVEAkSbbW5M&amp;tbnid=3HWN6AbesEPmAM-&amp;ved=0CAUQjRw&amp;url=http%3A%2F%2Fwww.peakpromotionnepal.com%2Fwms%2Febctrek%2Feverestbasecamp.php&amp;ei=7eATUui1OcLhygH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2100" y="-453157"/>
            <a:ext cx="14058900" cy="10647214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/>
          <p:nvPr/>
        </p:nvSpPr>
        <p:spPr>
          <a:xfrm>
            <a:off x="8065265" y="3759200"/>
            <a:ext cx="45466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3600"/>
              <a:t>Alpine Tundra</a:t>
            </a:r>
            <a:endParaRPr b="1"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56" name="Shape 56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url?sa=i&amp;source=images&amp;cd=&amp;docid=SVR73cvYAJH4wM&amp;tbnid=DJ7c0rYFM6pU4M-&amp;ved=&amp;url=http%3A%2F%2Fwww.skolaiimage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4100" y="-139700"/>
            <a:ext cx="15109940" cy="10033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/>
        </p:nvSpPr>
        <p:spPr>
          <a:xfrm>
            <a:off x="8192265" y="3759200"/>
            <a:ext cx="44196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b="1" sz="3600"/>
              <a:t>Boreal Forest</a:t>
            </a:r>
            <a:endParaRPr b="1"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60" name="Shape 60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url?sa=i&amp;rct=j&amp;q=&amp;esrc=s&amp;source=images&amp;cd=&amp;docid=K0Or0oQdeyV-qM&amp;tbnid=78jydkJ_sl3snM-&amp;ved=0CAUQjRw&amp;url=http%3A%2F%2Fwww.hdwallpapers3d.com%2Fdesert-night-wallpapers%2Fdesert-wallpaper-2%2F&amp;ei=weATUqj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8217665" y="3759200"/>
            <a:ext cx="43942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sz="3600"/>
              <a:t>Arctic Tundra</a:t>
            </a:r>
            <a:endParaRPr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b="1" sz="3600"/>
              <a:t>Desert</a:t>
            </a:r>
            <a:endParaRPr b="1"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64" name="Shape 64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2013-08-20_003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80067" y="-711200"/>
            <a:ext cx="15358534" cy="115189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8217665" y="3759200"/>
            <a:ext cx="43942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b="1" sz="3600"/>
              <a:t>Arctic Tundra</a:t>
            </a:r>
            <a:endParaRPr b="1"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68" name="Shape 68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2013-08-20_002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8467" y="-952500"/>
            <a:ext cx="14901334" cy="1117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8268465" y="3759200"/>
            <a:ext cx="4343401" cy="5676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600"/>
              <a:t>Alpine Tundra</a:t>
            </a:r>
            <a:endParaRPr sz="3600"/>
          </a:p>
          <a:p>
            <a:pPr lvl="0">
              <a:defRPr sz="1800"/>
            </a:pPr>
            <a:r>
              <a:rPr b="1" sz="3600"/>
              <a:t>Arctic Tundra</a:t>
            </a:r>
            <a:endParaRPr b="1" sz="3600"/>
          </a:p>
          <a:p>
            <a:pPr lvl="0">
              <a:defRPr sz="1800"/>
            </a:pPr>
            <a:r>
              <a:rPr sz="3600"/>
              <a:t>Boreal Forest</a:t>
            </a:r>
            <a:endParaRPr sz="3600"/>
          </a:p>
          <a:p>
            <a:pPr lvl="0">
              <a:defRPr sz="1800"/>
            </a:pPr>
            <a:r>
              <a:rPr sz="3600"/>
              <a:t>Chaparral</a:t>
            </a:r>
            <a:endParaRPr sz="3600"/>
          </a:p>
          <a:p>
            <a:pPr lvl="0">
              <a:defRPr sz="1800"/>
            </a:pPr>
            <a:r>
              <a:rPr sz="3600"/>
              <a:t>Desert</a:t>
            </a:r>
            <a:endParaRPr sz="3600"/>
          </a:p>
          <a:p>
            <a:pPr lvl="0">
              <a:defRPr sz="1800"/>
            </a:pPr>
            <a:r>
              <a:rPr sz="3600"/>
              <a:t>Icecap</a:t>
            </a:r>
            <a:endParaRPr sz="3600"/>
          </a:p>
          <a:p>
            <a:pPr lvl="0">
              <a:defRPr sz="1800"/>
            </a:pPr>
            <a:r>
              <a:rPr sz="3600"/>
              <a:t>Temperate Forest</a:t>
            </a:r>
            <a:endParaRPr sz="3600"/>
          </a:p>
          <a:p>
            <a:pPr lvl="0">
              <a:defRPr sz="1800"/>
            </a:pPr>
            <a:r>
              <a:rPr sz="3600"/>
              <a:t>Temperate Grassland</a:t>
            </a:r>
            <a:endParaRPr sz="3600"/>
          </a:p>
          <a:p>
            <a:pPr lvl="0">
              <a:defRPr sz="1800"/>
            </a:pPr>
            <a:r>
              <a:rPr sz="3600"/>
              <a:t>Tropical Rain Forest</a:t>
            </a:r>
            <a:endParaRPr sz="3600"/>
          </a:p>
          <a:p>
            <a:pPr lvl="0">
              <a:defRPr sz="1800"/>
            </a:pPr>
            <a:r>
              <a:rPr sz="3600"/>
              <a:t>Tropical Savanna</a:t>
            </a:r>
          </a:p>
        </p:txBody>
      </p:sp>
      <p:sp>
        <p:nvSpPr>
          <p:cNvPr id="72" name="Shape 72"/>
          <p:cNvSpPr/>
          <p:nvPr/>
        </p:nvSpPr>
        <p:spPr>
          <a:xfrm>
            <a:off x="272195" y="5285822"/>
            <a:ext cx="3340019" cy="4144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 sz="2400"/>
              <a:t>CHOICES</a:t>
            </a:r>
            <a:endParaRPr b="1" sz="2400"/>
          </a:p>
          <a:p>
            <a:pPr lvl="0">
              <a:defRPr sz="1800"/>
            </a:pPr>
            <a:r>
              <a:rPr sz="2400"/>
              <a:t>Alpine Tundra</a:t>
            </a:r>
            <a:endParaRPr sz="2400"/>
          </a:p>
          <a:p>
            <a:pPr lvl="0">
              <a:defRPr sz="1800"/>
            </a:pPr>
            <a:r>
              <a:rPr sz="2400"/>
              <a:t>Arctic Tundra</a:t>
            </a:r>
            <a:endParaRPr sz="2400"/>
          </a:p>
          <a:p>
            <a:pPr lvl="0">
              <a:defRPr sz="1800"/>
            </a:pPr>
            <a:r>
              <a:rPr sz="2400"/>
              <a:t>Boreal Forest</a:t>
            </a:r>
            <a:endParaRPr sz="2400"/>
          </a:p>
          <a:p>
            <a:pPr lvl="0">
              <a:defRPr sz="1800"/>
            </a:pPr>
            <a:r>
              <a:rPr sz="2400"/>
              <a:t>Chaparral</a:t>
            </a:r>
            <a:endParaRPr sz="2400"/>
          </a:p>
          <a:p>
            <a:pPr lvl="0">
              <a:defRPr sz="1800"/>
            </a:pPr>
            <a:r>
              <a:rPr sz="2400"/>
              <a:t>Desert</a:t>
            </a:r>
            <a:endParaRPr sz="2400"/>
          </a:p>
          <a:p>
            <a:pPr lvl="0">
              <a:defRPr sz="1800"/>
            </a:pPr>
            <a:r>
              <a:rPr sz="2400"/>
              <a:t>Icecap</a:t>
            </a:r>
            <a:endParaRPr sz="2400"/>
          </a:p>
          <a:p>
            <a:pPr lvl="0">
              <a:defRPr sz="1800"/>
            </a:pPr>
            <a:r>
              <a:rPr sz="2400"/>
              <a:t>Temperate Forest</a:t>
            </a:r>
            <a:endParaRPr sz="2400"/>
          </a:p>
          <a:p>
            <a:pPr lvl="0">
              <a:defRPr sz="1800"/>
            </a:pPr>
            <a:r>
              <a:rPr sz="2400"/>
              <a:t>Temperate Grassland</a:t>
            </a:r>
            <a:endParaRPr sz="2400"/>
          </a:p>
          <a:p>
            <a:pPr lvl="0">
              <a:defRPr sz="1800"/>
            </a:pPr>
            <a:r>
              <a:rPr sz="2400"/>
              <a:t>Tropical Rain Forest</a:t>
            </a:r>
            <a:endParaRPr sz="2400"/>
          </a:p>
          <a:p>
            <a:pPr lvl="0">
              <a:defRPr sz="1800"/>
            </a:pPr>
            <a:r>
              <a:rPr sz="2400"/>
              <a:t>Tropical Savanna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