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tif"/>
          <p:cNvPicPr/>
          <p:nvPr/>
        </p:nvPicPr>
        <p:blipFill>
          <a:blip r:embed="rId2">
            <a:alphaModFix amt="30244"/>
            <a:extLst/>
          </a:blip>
          <a:stretch>
            <a:fillRect/>
          </a:stretch>
        </p:blipFill>
        <p:spPr>
          <a:xfrm>
            <a:off x="-1851218" y="-670002"/>
            <a:ext cx="16707236" cy="1109360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9165" y="4241800"/>
            <a:ext cx="12986471" cy="1270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800" sz="50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800" sz="5000"/>
              <a:t>World Currencies Activity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Eastern Caribbean 100 Dollars, Queen Elizabet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12" y="-111688"/>
            <a:ext cx="13016824" cy="644332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Northern Pacific island Nations</a:t>
            </a:r>
          </a:p>
        </p:txBody>
      </p:sp>
      <p:sp>
        <p:nvSpPr>
          <p:cNvPr id="98" name="Shape 98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Australia</a:t>
            </a:r>
          </a:p>
        </p:txBody>
      </p:sp>
      <p:sp>
        <p:nvSpPr>
          <p:cNvPr id="99" name="Shape 99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New Zealand</a:t>
            </a:r>
          </a:p>
        </p:txBody>
      </p:sp>
      <p:sp>
        <p:nvSpPr>
          <p:cNvPr id="100" name="Shape 100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Eastern Caribbean</a:t>
            </a:r>
          </a:p>
        </p:txBody>
      </p:sp>
      <p:sp>
        <p:nvSpPr>
          <p:cNvPr id="101" name="Shape 101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pic>
        <p:nvPicPr>
          <p:cNvPr id="10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35717" y="389001"/>
            <a:ext cx="5064579" cy="587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Eastern Caribbean States 50 Dollars banknote-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555" y="-87827"/>
            <a:ext cx="13079910" cy="652360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Eastern Caribbean</a:t>
            </a:r>
          </a:p>
        </p:txBody>
      </p:sp>
      <p:sp>
        <p:nvSpPr>
          <p:cNvPr id="106" name="Shape 106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Belize</a:t>
            </a:r>
          </a:p>
        </p:txBody>
      </p:sp>
      <p:sp>
        <p:nvSpPr>
          <p:cNvPr id="107" name="Shape 107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cuba</a:t>
            </a:r>
          </a:p>
        </p:txBody>
      </p:sp>
      <p:sp>
        <p:nvSpPr>
          <p:cNvPr id="108" name="Shape 108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bahamas</a:t>
            </a:r>
          </a:p>
        </p:txBody>
      </p:sp>
      <p:sp>
        <p:nvSpPr>
          <p:cNvPr id="109" name="Shape 109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pic>
        <p:nvPicPr>
          <p:cNvPr id="11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6645" y="4540046"/>
            <a:ext cx="5338639" cy="632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gypt-50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025" y="172746"/>
            <a:ext cx="12574750" cy="643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Israel</a:t>
            </a:r>
          </a:p>
        </p:txBody>
      </p:sp>
      <p:sp>
        <p:nvSpPr>
          <p:cNvPr id="114" name="Shape 114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Egypt</a:t>
            </a:r>
          </a:p>
        </p:txBody>
      </p:sp>
      <p:sp>
        <p:nvSpPr>
          <p:cNvPr id="115" name="Shape 115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Iran</a:t>
            </a:r>
          </a:p>
        </p:txBody>
      </p:sp>
      <p:sp>
        <p:nvSpPr>
          <p:cNvPr id="116" name="Shape 116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Indonesia</a:t>
            </a:r>
          </a:p>
        </p:txBody>
      </p:sp>
      <p:sp>
        <p:nvSpPr>
          <p:cNvPr id="117" name="Shape 117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ndia-10f-new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066" y="207915"/>
            <a:ext cx="12624669" cy="576526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nepal</a:t>
            </a:r>
          </a:p>
        </p:txBody>
      </p:sp>
      <p:sp>
        <p:nvSpPr>
          <p:cNvPr id="121" name="Shape 121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Sri Lanka</a:t>
            </a:r>
          </a:p>
        </p:txBody>
      </p:sp>
      <p:sp>
        <p:nvSpPr>
          <p:cNvPr id="122" name="Shape 122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India</a:t>
            </a:r>
          </a:p>
        </p:txBody>
      </p:sp>
      <p:sp>
        <p:nvSpPr>
          <p:cNvPr id="123" name="Shape 123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Thailand</a:t>
            </a:r>
          </a:p>
        </p:txBody>
      </p:sp>
      <p:sp>
        <p:nvSpPr>
          <p:cNvPr id="124" name="Shape 124"/>
          <p:cNvSpPr/>
          <p:nvPr/>
        </p:nvSpPr>
        <p:spPr>
          <a:xfrm>
            <a:off x="124486" y="8258223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25" name="Shape 125"/>
          <p:cNvSpPr/>
          <p:nvPr/>
        </p:nvSpPr>
        <p:spPr>
          <a:xfrm>
            <a:off x="4229972" y="1041373"/>
            <a:ext cx="4544856" cy="390717"/>
          </a:xfrm>
          <a:prstGeom prst="rect">
            <a:avLst/>
          </a:prstGeom>
          <a:solidFill>
            <a:srgbClr val="E8BA9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nz-5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208" y="198942"/>
            <a:ext cx="12692384" cy="613465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Bhutan</a:t>
            </a:r>
          </a:p>
        </p:txBody>
      </p:sp>
      <p:sp>
        <p:nvSpPr>
          <p:cNvPr id="129" name="Shape 129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Australia</a:t>
            </a:r>
          </a:p>
        </p:txBody>
      </p:sp>
      <p:sp>
        <p:nvSpPr>
          <p:cNvPr id="130" name="Shape 130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Nepal</a:t>
            </a:r>
          </a:p>
        </p:txBody>
      </p:sp>
      <p:sp>
        <p:nvSpPr>
          <p:cNvPr id="131" name="Shape 131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New Zealand</a:t>
            </a:r>
          </a:p>
        </p:txBody>
      </p:sp>
      <p:sp>
        <p:nvSpPr>
          <p:cNvPr id="132" name="Shape 132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866830" y="272278"/>
            <a:ext cx="5005286" cy="1270001"/>
          </a:xfrm>
          <a:prstGeom prst="rect">
            <a:avLst/>
          </a:prstGeom>
          <a:solidFill>
            <a:srgbClr val="F8C49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nepal-5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6447" y="149687"/>
            <a:ext cx="11071907" cy="632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Nepal</a:t>
            </a:r>
          </a:p>
        </p:txBody>
      </p:sp>
      <p:sp>
        <p:nvSpPr>
          <p:cNvPr id="137" name="Shape 137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India</a:t>
            </a:r>
          </a:p>
        </p:txBody>
      </p:sp>
      <p:sp>
        <p:nvSpPr>
          <p:cNvPr id="138" name="Shape 138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Mongolia</a:t>
            </a:r>
          </a:p>
        </p:txBody>
      </p:sp>
      <p:sp>
        <p:nvSpPr>
          <p:cNvPr id="139" name="Shape 139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Pakistan</a:t>
            </a:r>
          </a:p>
        </p:txBody>
      </p:sp>
      <p:sp>
        <p:nvSpPr>
          <p:cNvPr id="140" name="Shape 140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8-128.p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61" y="191124"/>
            <a:ext cx="12303078" cy="606951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Ukraine</a:t>
            </a:r>
          </a:p>
        </p:txBody>
      </p:sp>
      <p:sp>
        <p:nvSpPr>
          <p:cNvPr id="144" name="Shape 144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turkmenistan</a:t>
            </a:r>
          </a:p>
        </p:txBody>
      </p:sp>
      <p:sp>
        <p:nvSpPr>
          <p:cNvPr id="145" name="Shape 145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Russia</a:t>
            </a:r>
          </a:p>
        </p:txBody>
      </p:sp>
      <p:sp>
        <p:nvSpPr>
          <p:cNvPr id="146" name="Shape 146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China</a:t>
            </a:r>
          </a:p>
        </p:txBody>
      </p:sp>
      <p:sp>
        <p:nvSpPr>
          <p:cNvPr id="147" name="Shape 147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2964687" y="470754"/>
            <a:ext cx="5788336" cy="342165"/>
          </a:xfrm>
          <a:prstGeom prst="rect">
            <a:avLst/>
          </a:prstGeom>
          <a:solidFill>
            <a:srgbClr val="77243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africa-20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299" y="159146"/>
            <a:ext cx="12564202" cy="6495456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South Africa</a:t>
            </a:r>
          </a:p>
        </p:txBody>
      </p:sp>
      <p:sp>
        <p:nvSpPr>
          <p:cNvPr id="152" name="Shape 152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India</a:t>
            </a:r>
          </a:p>
        </p:txBody>
      </p:sp>
      <p:sp>
        <p:nvSpPr>
          <p:cNvPr id="153" name="Shape 153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Algeria</a:t>
            </a:r>
          </a:p>
        </p:txBody>
      </p:sp>
      <p:sp>
        <p:nvSpPr>
          <p:cNvPr id="154" name="Shape 154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Nigeria</a:t>
            </a:r>
          </a:p>
        </p:txBody>
      </p:sp>
      <p:sp>
        <p:nvSpPr>
          <p:cNvPr id="155" name="Shape 155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56" name="Shape 156"/>
          <p:cNvSpPr/>
          <p:nvPr/>
        </p:nvSpPr>
        <p:spPr>
          <a:xfrm>
            <a:off x="4071618" y="520373"/>
            <a:ext cx="2748201" cy="462336"/>
          </a:xfrm>
          <a:prstGeom prst="rect">
            <a:avLst/>
          </a:prstGeom>
          <a:solidFill>
            <a:srgbClr val="E9CFA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4071618" y="5917917"/>
            <a:ext cx="2952299" cy="462336"/>
          </a:xfrm>
          <a:prstGeom prst="rect">
            <a:avLst/>
          </a:prstGeom>
          <a:solidFill>
            <a:srgbClr val="E9CFA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nz-5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070" y="156153"/>
            <a:ext cx="12730661" cy="598341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New Zealand</a:t>
            </a:r>
          </a:p>
        </p:txBody>
      </p:sp>
      <p:sp>
        <p:nvSpPr>
          <p:cNvPr id="161" name="Shape 161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Argentina</a:t>
            </a:r>
          </a:p>
        </p:txBody>
      </p:sp>
      <p:sp>
        <p:nvSpPr>
          <p:cNvPr id="162" name="Shape 162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Chile </a:t>
            </a:r>
          </a:p>
        </p:txBody>
      </p:sp>
      <p:sp>
        <p:nvSpPr>
          <p:cNvPr id="163" name="Shape 163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South Africa</a:t>
            </a:r>
          </a:p>
        </p:txBody>
      </p:sp>
      <p:sp>
        <p:nvSpPr>
          <p:cNvPr id="164" name="Shape 164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1873069" y="966945"/>
            <a:ext cx="5128461" cy="617685"/>
          </a:xfrm>
          <a:prstGeom prst="rect">
            <a:avLst/>
          </a:prstGeom>
          <a:solidFill>
            <a:srgbClr val="F2EDC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australia-5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067" y="205677"/>
            <a:ext cx="12748666" cy="645932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Australia</a:t>
            </a:r>
          </a:p>
        </p:txBody>
      </p:sp>
      <p:sp>
        <p:nvSpPr>
          <p:cNvPr id="169" name="Shape 169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Canada</a:t>
            </a:r>
          </a:p>
        </p:txBody>
      </p:sp>
      <p:sp>
        <p:nvSpPr>
          <p:cNvPr id="170" name="Shape 170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Indonesia</a:t>
            </a:r>
          </a:p>
        </p:txBody>
      </p:sp>
      <p:sp>
        <p:nvSpPr>
          <p:cNvPr id="171" name="Shape 171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Falkland islands</a:t>
            </a:r>
          </a:p>
        </p:txBody>
      </p:sp>
      <p:sp>
        <p:nvSpPr>
          <p:cNvPr id="172" name="Shape 172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4130734" y="321897"/>
            <a:ext cx="738826" cy="3215416"/>
          </a:xfrm>
          <a:prstGeom prst="rect">
            <a:avLst/>
          </a:prstGeom>
          <a:solidFill>
            <a:srgbClr val="CFA09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001372a9ae050f85f2a60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08" y="208134"/>
            <a:ext cx="12797385" cy="639869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Italy</a:t>
            </a:r>
          </a:p>
        </p:txBody>
      </p:sp>
      <p:sp>
        <p:nvSpPr>
          <p:cNvPr id="37" name="Shape 37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Poland</a:t>
            </a:r>
          </a:p>
        </p:txBody>
      </p:sp>
      <p:sp>
        <p:nvSpPr>
          <p:cNvPr id="38" name="Shape 38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Russia</a:t>
            </a:r>
          </a:p>
        </p:txBody>
      </p:sp>
      <p:sp>
        <p:nvSpPr>
          <p:cNvPr id="39" name="Shape 39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United kingdom</a:t>
            </a:r>
          </a:p>
        </p:txBody>
      </p:sp>
      <p:sp>
        <p:nvSpPr>
          <p:cNvPr id="40" name="Shape 40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3057615" y="1759360"/>
            <a:ext cx="1871258" cy="490212"/>
          </a:xfrm>
          <a:prstGeom prst="rect">
            <a:avLst/>
          </a:prstGeom>
          <a:solidFill>
            <a:srgbClr val="9AC8C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373" y="289547"/>
            <a:ext cx="12478054" cy="610169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Mexico</a:t>
            </a:r>
          </a:p>
        </p:txBody>
      </p:sp>
      <p:sp>
        <p:nvSpPr>
          <p:cNvPr id="177" name="Shape 177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Brazil</a:t>
            </a:r>
          </a:p>
        </p:txBody>
      </p:sp>
      <p:sp>
        <p:nvSpPr>
          <p:cNvPr id="178" name="Shape 178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Costa Rica</a:t>
            </a:r>
          </a:p>
        </p:txBody>
      </p:sp>
      <p:sp>
        <p:nvSpPr>
          <p:cNvPr id="179" name="Shape 179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Suriname</a:t>
            </a:r>
          </a:p>
        </p:txBody>
      </p:sp>
      <p:sp>
        <p:nvSpPr>
          <p:cNvPr id="180" name="Shape 180"/>
          <p:cNvSpPr/>
          <p:nvPr/>
        </p:nvSpPr>
        <p:spPr>
          <a:xfrm>
            <a:off x="124486" y="8258223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81" name="Shape 181"/>
          <p:cNvSpPr/>
          <p:nvPr/>
        </p:nvSpPr>
        <p:spPr>
          <a:xfrm>
            <a:off x="3932258" y="5518603"/>
            <a:ext cx="6656087" cy="507109"/>
          </a:xfrm>
          <a:prstGeom prst="rect">
            <a:avLst/>
          </a:prstGeom>
          <a:solidFill>
            <a:srgbClr val="DEBC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254103" y="-65325"/>
            <a:ext cx="12496595" cy="405324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254103" y="6348656"/>
            <a:ext cx="12496594" cy="405324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811" y="192987"/>
            <a:ext cx="12571178" cy="5744893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Peru</a:t>
            </a:r>
          </a:p>
        </p:txBody>
      </p:sp>
      <p:sp>
        <p:nvSpPr>
          <p:cNvPr id="187" name="Shape 187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Ecuador</a:t>
            </a:r>
          </a:p>
        </p:txBody>
      </p:sp>
      <p:sp>
        <p:nvSpPr>
          <p:cNvPr id="188" name="Shape 188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Costa Rica</a:t>
            </a:r>
          </a:p>
        </p:txBody>
      </p:sp>
      <p:sp>
        <p:nvSpPr>
          <p:cNvPr id="189" name="Shape 189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Kenya</a:t>
            </a:r>
          </a:p>
        </p:txBody>
      </p:sp>
      <p:sp>
        <p:nvSpPr>
          <p:cNvPr id="190" name="Shape 190"/>
          <p:cNvSpPr/>
          <p:nvPr/>
        </p:nvSpPr>
        <p:spPr>
          <a:xfrm>
            <a:off x="124486" y="8258223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4887646" y="5103217"/>
            <a:ext cx="6656087" cy="507109"/>
          </a:xfrm>
          <a:prstGeom prst="rect">
            <a:avLst/>
          </a:prstGeom>
          <a:solidFill>
            <a:srgbClr val="196A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032" y="1005867"/>
            <a:ext cx="12636736" cy="630702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3352403" y="7477731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Costa Rica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344" y="1509170"/>
            <a:ext cx="12582112" cy="5350232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3352403" y="6974430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Costa Rica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932" y="1524676"/>
            <a:ext cx="12632936" cy="528820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3352403" y="69589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Costa Rica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10euro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861" y="159538"/>
            <a:ext cx="11167079" cy="632801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Some countries in Central America </a:t>
            </a:r>
          </a:p>
        </p:txBody>
      </p:sp>
      <p:sp>
        <p:nvSpPr>
          <p:cNvPr id="45" name="Shape 45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Some countries in Asia </a:t>
            </a:r>
          </a:p>
        </p:txBody>
      </p:sp>
      <p:sp>
        <p:nvSpPr>
          <p:cNvPr id="46" name="Shape 46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Some countries in Europe </a:t>
            </a:r>
          </a:p>
        </p:txBody>
      </p:sp>
      <p:sp>
        <p:nvSpPr>
          <p:cNvPr id="47" name="Shape 47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Some countries in Africa </a:t>
            </a:r>
          </a:p>
        </p:txBody>
      </p:sp>
      <p:sp>
        <p:nvSpPr>
          <p:cNvPr id="48" name="Shape 48"/>
          <p:cNvSpPr/>
          <p:nvPr/>
        </p:nvSpPr>
        <p:spPr>
          <a:xfrm>
            <a:off x="124486" y="8258223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pic>
        <p:nvPicPr>
          <p:cNvPr id="4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9821" y="4784142"/>
            <a:ext cx="1595847" cy="102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australia-5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79" y="119336"/>
            <a:ext cx="12629043" cy="637766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Australia</a:t>
            </a:r>
          </a:p>
        </p:txBody>
      </p:sp>
      <p:sp>
        <p:nvSpPr>
          <p:cNvPr id="53" name="Shape 53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Canada</a:t>
            </a:r>
          </a:p>
        </p:txBody>
      </p:sp>
      <p:sp>
        <p:nvSpPr>
          <p:cNvPr id="54" name="Shape 54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Brazil</a:t>
            </a:r>
          </a:p>
        </p:txBody>
      </p:sp>
      <p:sp>
        <p:nvSpPr>
          <p:cNvPr id="55" name="Shape 55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Mexico</a:t>
            </a:r>
          </a:p>
        </p:txBody>
      </p:sp>
      <p:sp>
        <p:nvSpPr>
          <p:cNvPr id="56" name="Shape 56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pic>
        <p:nvPicPr>
          <p:cNvPr id="57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844" y="163863"/>
            <a:ext cx="531068" cy="3664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ER0057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7141" y="153572"/>
            <a:ext cx="4502812" cy="944645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6174230" y="2082502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peru</a:t>
            </a:r>
          </a:p>
        </p:txBody>
      </p:sp>
      <p:sp>
        <p:nvSpPr>
          <p:cNvPr id="61" name="Shape 61"/>
          <p:cNvSpPr/>
          <p:nvPr/>
        </p:nvSpPr>
        <p:spPr>
          <a:xfrm>
            <a:off x="6174230" y="5003899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Iceland</a:t>
            </a:r>
          </a:p>
        </p:txBody>
      </p:sp>
      <p:sp>
        <p:nvSpPr>
          <p:cNvPr id="62" name="Shape 62"/>
          <p:cNvSpPr/>
          <p:nvPr/>
        </p:nvSpPr>
        <p:spPr>
          <a:xfrm>
            <a:off x="6174230" y="3543200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Argentina</a:t>
            </a:r>
          </a:p>
        </p:txBody>
      </p:sp>
      <p:sp>
        <p:nvSpPr>
          <p:cNvPr id="63" name="Shape 63"/>
          <p:cNvSpPr/>
          <p:nvPr/>
        </p:nvSpPr>
        <p:spPr>
          <a:xfrm>
            <a:off x="6174230" y="6464597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Bermuda</a:t>
            </a:r>
          </a:p>
        </p:txBody>
      </p:sp>
      <p:sp>
        <p:nvSpPr>
          <p:cNvPr id="64" name="Shape 64"/>
          <p:cNvSpPr/>
          <p:nvPr/>
        </p:nvSpPr>
        <p:spPr>
          <a:xfrm>
            <a:off x="6174230" y="6464597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pic>
        <p:nvPicPr>
          <p:cNvPr id="6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58720" y="506730"/>
            <a:ext cx="880447" cy="220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cambodia-500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220" y="244986"/>
            <a:ext cx="12470360" cy="58922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China</a:t>
            </a:r>
          </a:p>
        </p:txBody>
      </p:sp>
      <p:sp>
        <p:nvSpPr>
          <p:cNvPr id="69" name="Shape 69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India</a:t>
            </a:r>
          </a:p>
        </p:txBody>
      </p:sp>
      <p:sp>
        <p:nvSpPr>
          <p:cNvPr id="70" name="Shape 70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Cambodia</a:t>
            </a:r>
          </a:p>
        </p:txBody>
      </p:sp>
      <p:sp>
        <p:nvSpPr>
          <p:cNvPr id="71" name="Shape 71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Saudi Arabia</a:t>
            </a:r>
          </a:p>
        </p:txBody>
      </p:sp>
      <p:sp>
        <p:nvSpPr>
          <p:cNvPr id="72" name="Shape 72"/>
          <p:cNvSpPr/>
          <p:nvPr/>
        </p:nvSpPr>
        <p:spPr>
          <a:xfrm>
            <a:off x="124486" y="8258223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hina-1b-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321" y="245589"/>
            <a:ext cx="12714159" cy="5742562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China</a:t>
            </a:r>
          </a:p>
        </p:txBody>
      </p:sp>
      <p:sp>
        <p:nvSpPr>
          <p:cNvPr id="76" name="Shape 76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Taiwan</a:t>
            </a:r>
          </a:p>
        </p:txBody>
      </p:sp>
      <p:sp>
        <p:nvSpPr>
          <p:cNvPr id="77" name="Shape 77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Thailand</a:t>
            </a:r>
          </a:p>
        </p:txBody>
      </p:sp>
      <p:sp>
        <p:nvSpPr>
          <p:cNvPr id="78" name="Shape 78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Japan</a:t>
            </a:r>
          </a:p>
        </p:txBody>
      </p:sp>
      <p:sp>
        <p:nvSpPr>
          <p:cNvPr id="79" name="Shape 79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china-5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754" y="232563"/>
            <a:ext cx="12699293" cy="596866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Nepal</a:t>
            </a:r>
          </a:p>
        </p:txBody>
      </p:sp>
      <p:sp>
        <p:nvSpPr>
          <p:cNvPr id="83" name="Shape 83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Mongolia</a:t>
            </a:r>
          </a:p>
        </p:txBody>
      </p:sp>
      <p:sp>
        <p:nvSpPr>
          <p:cNvPr id="84" name="Shape 84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India</a:t>
            </a:r>
          </a:p>
        </p:txBody>
      </p:sp>
      <p:sp>
        <p:nvSpPr>
          <p:cNvPr id="85" name="Shape 85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China</a:t>
            </a:r>
          </a:p>
        </p:txBody>
      </p:sp>
      <p:sp>
        <p:nvSpPr>
          <p:cNvPr id="86" name="Shape 86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dollah_bills_yall-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989" y="132474"/>
            <a:ext cx="12690822" cy="581391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Canada</a:t>
            </a:r>
          </a:p>
        </p:txBody>
      </p:sp>
      <p:sp>
        <p:nvSpPr>
          <p:cNvPr id="90" name="Shape 90"/>
          <p:cNvSpPr/>
          <p:nvPr/>
        </p:nvSpPr>
        <p:spPr>
          <a:xfrm>
            <a:off x="6580320" y="6797524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Germany</a:t>
            </a:r>
          </a:p>
        </p:txBody>
      </p:sp>
      <p:sp>
        <p:nvSpPr>
          <p:cNvPr id="91" name="Shape 91"/>
          <p:cNvSpPr/>
          <p:nvPr/>
        </p:nvSpPr>
        <p:spPr>
          <a:xfrm>
            <a:off x="124486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Norway</a:t>
            </a:r>
          </a:p>
        </p:txBody>
      </p:sp>
      <p:sp>
        <p:nvSpPr>
          <p:cNvPr id="92" name="Shape 92"/>
          <p:cNvSpPr/>
          <p:nvPr/>
        </p:nvSpPr>
        <p:spPr>
          <a:xfrm>
            <a:off x="6580320" y="8258223"/>
            <a:ext cx="6299994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cap="all" spc="512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b="0" cap="none" spc="0" sz="1800"/>
            </a:pPr>
            <a:r>
              <a:rPr b="1" cap="all" spc="512" sz="3200"/>
              <a:t>France</a:t>
            </a:r>
          </a:p>
        </p:txBody>
      </p:sp>
      <p:sp>
        <p:nvSpPr>
          <p:cNvPr id="93" name="Shape 93"/>
          <p:cNvSpPr/>
          <p:nvPr/>
        </p:nvSpPr>
        <p:spPr>
          <a:xfrm>
            <a:off x="124486" y="6797524"/>
            <a:ext cx="6299995" cy="1270001"/>
          </a:xfrm>
          <a:prstGeom prst="rect">
            <a:avLst/>
          </a:prstGeom>
          <a:ln w="127000">
            <a:solidFill>
              <a:srgbClr val="008F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94" name="Shape 94"/>
          <p:cNvSpPr/>
          <p:nvPr/>
        </p:nvSpPr>
        <p:spPr>
          <a:xfrm>
            <a:off x="8795176" y="432783"/>
            <a:ext cx="3766221" cy="504176"/>
          </a:xfrm>
          <a:prstGeom prst="rect">
            <a:avLst/>
          </a:prstGeom>
          <a:solidFill>
            <a:srgbClr val="1E20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cap="all" spc="384" sz="24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