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3DC5C2F9-1CAC-4260-A1DD-9FCDBB877499}" styleName="">
    <a:tblBg/>
    <a:wholeTbl>
      <a:tcTxStyle b="off" i="off">
        <a:font>
          <a:latin typeface="Gill Sans"/>
          <a:ea typeface="Gill Sans"/>
          <a:cs typeface="Gill Sans"/>
        </a:font>
        <a:srgbClr val="929292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D2D4D6">
              <a:alpha val="68000"/>
            </a:srgbClr>
          </a:solidFill>
        </a:fill>
      </a:tcStyle>
    </a:band2H>
    <a:firstCol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254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900"/>
              </a:spcBef>
              <a:defRPr sz="2400"/>
            </a:lvl1pPr>
            <a:lvl2pPr>
              <a:spcBef>
                <a:spcPts val="4900"/>
              </a:spcBef>
              <a:defRPr sz="2400"/>
            </a:lvl2pPr>
            <a:lvl3pPr>
              <a:spcBef>
                <a:spcPts val="4900"/>
              </a:spcBef>
              <a:defRPr sz="2400"/>
            </a:lvl3pPr>
            <a:lvl4pPr>
              <a:spcBef>
                <a:spcPts val="4900"/>
              </a:spcBef>
              <a:defRPr sz="2400"/>
            </a:lvl4pPr>
            <a:lvl5pPr>
              <a:spcBef>
                <a:spcPts val="4900"/>
              </a:spcBef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Body Level One</a:t>
            </a:r>
            <a:endParaRPr sz="24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Body Level Two</a:t>
            </a:r>
            <a:endParaRPr sz="24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Body Level Three</a:t>
            </a:r>
            <a:endParaRPr sz="24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Body Level Four</a:t>
            </a:r>
            <a:endParaRPr sz="24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  <a:endParaRPr sz="2600">
              <a:solidFill>
                <a:srgbClr val="A9A9A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  <a:endParaRPr sz="2600">
              <a:solidFill>
                <a:srgbClr val="A9A9A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  <a:endParaRPr sz="2600">
              <a:solidFill>
                <a:srgbClr val="A9A9A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  <a:endParaRPr sz="2600">
              <a:solidFill>
                <a:srgbClr val="A9A9A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9.tif"/><Relationship Id="rId4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image" Target="../media/image10.tif"/><Relationship Id="rId4" Type="http://schemas.openxmlformats.org/officeDocument/2006/relationships/image" Target="../media/image2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3" Type="http://schemas.openxmlformats.org/officeDocument/2006/relationships/image" Target="../media/image11.tif"/><Relationship Id="rId4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3" Type="http://schemas.openxmlformats.org/officeDocument/2006/relationships/image" Target="../media/image12.tif"/><Relationship Id="rId4" Type="http://schemas.openxmlformats.org/officeDocument/2006/relationships/image" Target="../media/image2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Relationship Id="rId3" Type="http://schemas.openxmlformats.org/officeDocument/2006/relationships/image" Target="../media/image13.tif"/><Relationship Id="rId4" Type="http://schemas.openxmlformats.org/officeDocument/2006/relationships/image" Target="../media/image2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png"/><Relationship Id="rId3" Type="http://schemas.openxmlformats.org/officeDocument/2006/relationships/image" Target="../media/image14.tif"/><Relationship Id="rId4" Type="http://schemas.openxmlformats.org/officeDocument/2006/relationships/image" Target="../media/image2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Relationship Id="rId3" Type="http://schemas.openxmlformats.org/officeDocument/2006/relationships/image" Target="../media/image15.tif"/><Relationship Id="rId4" Type="http://schemas.openxmlformats.org/officeDocument/2006/relationships/image" Target="../media/image3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16.tif"/><Relationship Id="rId4" Type="http://schemas.openxmlformats.org/officeDocument/2006/relationships/image" Target="../media/image3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Relationship Id="rId3" Type="http://schemas.openxmlformats.org/officeDocument/2006/relationships/image" Target="../media/image17.tif"/><Relationship Id="rId4" Type="http://schemas.openxmlformats.org/officeDocument/2006/relationships/image" Target="../media/image3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Relationship Id="rId3" Type="http://schemas.openxmlformats.org/officeDocument/2006/relationships/image" Target="../media/image18.tif"/><Relationship Id="rId4" Type="http://schemas.openxmlformats.org/officeDocument/2006/relationships/image" Target="../media/image3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Relationship Id="rId3" Type="http://schemas.openxmlformats.org/officeDocument/2006/relationships/image" Target="../media/image19.tif"/><Relationship Id="rId4" Type="http://schemas.openxmlformats.org/officeDocument/2006/relationships/image" Target="../media/image3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Relationship Id="rId3" Type="http://schemas.openxmlformats.org/officeDocument/2006/relationships/image" Target="../media/image20.tif"/><Relationship Id="rId4" Type="http://schemas.openxmlformats.org/officeDocument/2006/relationships/image" Target="../media/image4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Relationship Id="rId3" Type="http://schemas.openxmlformats.org/officeDocument/2006/relationships/image" Target="../media/image21.tif"/><Relationship Id="rId4" Type="http://schemas.openxmlformats.org/officeDocument/2006/relationships/image" Target="../media/image4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Relationship Id="rId3" Type="http://schemas.openxmlformats.org/officeDocument/2006/relationships/image" Target="../media/image22.tif"/><Relationship Id="rId4" Type="http://schemas.openxmlformats.org/officeDocument/2006/relationships/image" Target="../media/image4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Relationship Id="rId3" Type="http://schemas.openxmlformats.org/officeDocument/2006/relationships/image" Target="../media/image23.tif"/><Relationship Id="rId4" Type="http://schemas.openxmlformats.org/officeDocument/2006/relationships/image" Target="../media/image4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8.png"/><Relationship Id="rId3" Type="http://schemas.openxmlformats.org/officeDocument/2006/relationships/image" Target="../media/image24.tif"/><Relationship Id="rId4" Type="http://schemas.openxmlformats.org/officeDocument/2006/relationships/image" Target="../media/image49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png"/><Relationship Id="rId3" Type="http://schemas.openxmlformats.org/officeDocument/2006/relationships/image" Target="../media/image25.tif"/><Relationship Id="rId4" Type="http://schemas.openxmlformats.org/officeDocument/2006/relationships/image" Target="../media/image5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Relationship Id="rId3" Type="http://schemas.openxmlformats.org/officeDocument/2006/relationships/image" Target="../media/image26.tif"/><Relationship Id="rId4" Type="http://schemas.openxmlformats.org/officeDocument/2006/relationships/image" Target="../media/image5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4.png"/><Relationship Id="rId3" Type="http://schemas.openxmlformats.org/officeDocument/2006/relationships/image" Target="../media/image27.tif"/><Relationship Id="rId4" Type="http://schemas.openxmlformats.org/officeDocument/2006/relationships/image" Target="../media/image5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6.png"/><Relationship Id="rId3" Type="http://schemas.openxmlformats.org/officeDocument/2006/relationships/image" Target="../media/image28.tif"/><Relationship Id="rId4" Type="http://schemas.openxmlformats.org/officeDocument/2006/relationships/image" Target="../media/image5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2.tif"/><Relationship Id="rId4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8.png"/><Relationship Id="rId3" Type="http://schemas.openxmlformats.org/officeDocument/2006/relationships/image" Target="../media/image29.tif"/><Relationship Id="rId4" Type="http://schemas.openxmlformats.org/officeDocument/2006/relationships/image" Target="../media/image5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0.png"/><Relationship Id="rId3" Type="http://schemas.openxmlformats.org/officeDocument/2006/relationships/image" Target="../media/image30.tif"/><Relationship Id="rId4" Type="http://schemas.openxmlformats.org/officeDocument/2006/relationships/image" Target="../media/image6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2.png"/><Relationship Id="rId3" Type="http://schemas.openxmlformats.org/officeDocument/2006/relationships/image" Target="../media/image31.tif"/><Relationship Id="rId4" Type="http://schemas.openxmlformats.org/officeDocument/2006/relationships/image" Target="../media/image6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4.png"/><Relationship Id="rId3" Type="http://schemas.openxmlformats.org/officeDocument/2006/relationships/image" Target="../media/image32.tif"/><Relationship Id="rId4" Type="http://schemas.openxmlformats.org/officeDocument/2006/relationships/image" Target="../media/image6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6.png"/><Relationship Id="rId3" Type="http://schemas.openxmlformats.org/officeDocument/2006/relationships/image" Target="../media/image33.tif"/><Relationship Id="rId4" Type="http://schemas.openxmlformats.org/officeDocument/2006/relationships/image" Target="../media/image67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8.png"/><Relationship Id="rId3" Type="http://schemas.openxmlformats.org/officeDocument/2006/relationships/image" Target="../media/image34.tif"/><Relationship Id="rId4" Type="http://schemas.openxmlformats.org/officeDocument/2006/relationships/image" Target="../media/image6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0.png"/><Relationship Id="rId3" Type="http://schemas.openxmlformats.org/officeDocument/2006/relationships/image" Target="../media/image35.tif"/><Relationship Id="rId4" Type="http://schemas.openxmlformats.org/officeDocument/2006/relationships/image" Target="../media/image7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2.png"/><Relationship Id="rId3" Type="http://schemas.openxmlformats.org/officeDocument/2006/relationships/image" Target="../media/image36.tif"/><Relationship Id="rId4" Type="http://schemas.openxmlformats.org/officeDocument/2006/relationships/image" Target="../media/image7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4.png"/><Relationship Id="rId3" Type="http://schemas.openxmlformats.org/officeDocument/2006/relationships/image" Target="../media/image37.tif"/><Relationship Id="rId4" Type="http://schemas.openxmlformats.org/officeDocument/2006/relationships/image" Target="../media/image7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6.png"/><Relationship Id="rId3" Type="http://schemas.openxmlformats.org/officeDocument/2006/relationships/image" Target="../media/image38.tif"/><Relationship Id="rId4" Type="http://schemas.openxmlformats.org/officeDocument/2006/relationships/image" Target="../media/image7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tif"/><Relationship Id="rId4" Type="http://schemas.openxmlformats.org/officeDocument/2006/relationships/image" Target="../media/image7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8.png"/><Relationship Id="rId3" Type="http://schemas.openxmlformats.org/officeDocument/2006/relationships/image" Target="../media/image39.tif"/><Relationship Id="rId4" Type="http://schemas.openxmlformats.org/officeDocument/2006/relationships/image" Target="../media/image79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0.png"/><Relationship Id="rId3" Type="http://schemas.openxmlformats.org/officeDocument/2006/relationships/image" Target="../media/image40.tif"/><Relationship Id="rId4" Type="http://schemas.openxmlformats.org/officeDocument/2006/relationships/image" Target="../media/image8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2.png"/><Relationship Id="rId3" Type="http://schemas.openxmlformats.org/officeDocument/2006/relationships/image" Target="../media/image41.tif"/><Relationship Id="rId4" Type="http://schemas.openxmlformats.org/officeDocument/2006/relationships/image" Target="../media/image8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4.png"/><Relationship Id="rId3" Type="http://schemas.openxmlformats.org/officeDocument/2006/relationships/image" Target="../media/image42.tif"/><Relationship Id="rId4" Type="http://schemas.openxmlformats.org/officeDocument/2006/relationships/image" Target="../media/image85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6.png"/><Relationship Id="rId3" Type="http://schemas.openxmlformats.org/officeDocument/2006/relationships/image" Target="../media/image43.tif"/><Relationship Id="rId4" Type="http://schemas.openxmlformats.org/officeDocument/2006/relationships/image" Target="../media/image8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8.png"/><Relationship Id="rId3" Type="http://schemas.openxmlformats.org/officeDocument/2006/relationships/image" Target="../media/image44.tif"/><Relationship Id="rId4" Type="http://schemas.openxmlformats.org/officeDocument/2006/relationships/image" Target="../media/image89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0.png"/><Relationship Id="rId3" Type="http://schemas.openxmlformats.org/officeDocument/2006/relationships/image" Target="../media/image45.tif"/><Relationship Id="rId4" Type="http://schemas.openxmlformats.org/officeDocument/2006/relationships/image" Target="../media/image9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2.png"/><Relationship Id="rId3" Type="http://schemas.openxmlformats.org/officeDocument/2006/relationships/image" Target="../media/image46.tif"/><Relationship Id="rId4" Type="http://schemas.openxmlformats.org/officeDocument/2006/relationships/image" Target="../media/image9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4.png"/><Relationship Id="rId3" Type="http://schemas.openxmlformats.org/officeDocument/2006/relationships/image" Target="../media/image47.tif"/><Relationship Id="rId4" Type="http://schemas.openxmlformats.org/officeDocument/2006/relationships/image" Target="../media/image9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6.png"/><Relationship Id="rId3" Type="http://schemas.openxmlformats.org/officeDocument/2006/relationships/image" Target="../media/image48.tif"/><Relationship Id="rId4" Type="http://schemas.openxmlformats.org/officeDocument/2006/relationships/image" Target="../media/image9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4.tif"/><Relationship Id="rId4" Type="http://schemas.openxmlformats.org/officeDocument/2006/relationships/image" Target="../media/image9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8.png"/><Relationship Id="rId3" Type="http://schemas.openxmlformats.org/officeDocument/2006/relationships/image" Target="../media/image49.tif"/><Relationship Id="rId4" Type="http://schemas.openxmlformats.org/officeDocument/2006/relationships/image" Target="../media/image99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0.png"/><Relationship Id="rId3" Type="http://schemas.openxmlformats.org/officeDocument/2006/relationships/image" Target="../media/image50.tif"/><Relationship Id="rId4" Type="http://schemas.openxmlformats.org/officeDocument/2006/relationships/image" Target="../media/image10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2.png"/><Relationship Id="rId3" Type="http://schemas.openxmlformats.org/officeDocument/2006/relationships/image" Target="../media/image51.tif"/><Relationship Id="rId4" Type="http://schemas.openxmlformats.org/officeDocument/2006/relationships/image" Target="../media/image103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4.png"/><Relationship Id="rId3" Type="http://schemas.openxmlformats.org/officeDocument/2006/relationships/image" Target="../media/image52.tif"/><Relationship Id="rId4" Type="http://schemas.openxmlformats.org/officeDocument/2006/relationships/image" Target="../media/image105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6.png"/><Relationship Id="rId3" Type="http://schemas.openxmlformats.org/officeDocument/2006/relationships/image" Target="../media/image53.tif"/><Relationship Id="rId4" Type="http://schemas.openxmlformats.org/officeDocument/2006/relationships/image" Target="../media/image107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8.png"/><Relationship Id="rId3" Type="http://schemas.openxmlformats.org/officeDocument/2006/relationships/image" Target="../media/image54.tif"/><Relationship Id="rId4" Type="http://schemas.openxmlformats.org/officeDocument/2006/relationships/image" Target="../media/image109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0.png"/><Relationship Id="rId3" Type="http://schemas.openxmlformats.org/officeDocument/2006/relationships/image" Target="../media/image55.tif"/><Relationship Id="rId4" Type="http://schemas.openxmlformats.org/officeDocument/2006/relationships/image" Target="../media/image111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2.png"/><Relationship Id="rId3" Type="http://schemas.openxmlformats.org/officeDocument/2006/relationships/image" Target="../media/image56.tif"/><Relationship Id="rId4" Type="http://schemas.openxmlformats.org/officeDocument/2006/relationships/image" Target="../media/image113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4.png"/><Relationship Id="rId3" Type="http://schemas.openxmlformats.org/officeDocument/2006/relationships/image" Target="../media/image57.tif"/><Relationship Id="rId4" Type="http://schemas.openxmlformats.org/officeDocument/2006/relationships/image" Target="../media/image115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6.png"/><Relationship Id="rId3" Type="http://schemas.openxmlformats.org/officeDocument/2006/relationships/image" Target="../media/image58.tif"/><Relationship Id="rId4" Type="http://schemas.openxmlformats.org/officeDocument/2006/relationships/image" Target="../media/image11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8.png"/><Relationship Id="rId3" Type="http://schemas.openxmlformats.org/officeDocument/2006/relationships/image" Target="../media/image59.tif"/><Relationship Id="rId4" Type="http://schemas.openxmlformats.org/officeDocument/2006/relationships/image" Target="../media/image119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0.png"/><Relationship Id="rId3" Type="http://schemas.openxmlformats.org/officeDocument/2006/relationships/image" Target="../media/image60.tif"/><Relationship Id="rId4" Type="http://schemas.openxmlformats.org/officeDocument/2006/relationships/image" Target="../media/image121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2.png"/><Relationship Id="rId3" Type="http://schemas.openxmlformats.org/officeDocument/2006/relationships/image" Target="../media/image61.tif"/><Relationship Id="rId4" Type="http://schemas.openxmlformats.org/officeDocument/2006/relationships/image" Target="../media/image123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4.png"/><Relationship Id="rId3" Type="http://schemas.openxmlformats.org/officeDocument/2006/relationships/image" Target="../media/image62.tif"/><Relationship Id="rId4" Type="http://schemas.openxmlformats.org/officeDocument/2006/relationships/image" Target="../media/image1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6.tif"/><Relationship Id="rId4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image" Target="../media/image7.tif"/><Relationship Id="rId4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8.tif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png"/>
          <p:cNvPicPr/>
          <p:nvPr/>
        </p:nvPicPr>
        <p:blipFill>
          <a:blip r:embed="rId2">
            <a:alphaModFix amt="20492"/>
            <a:extLst/>
          </a:blip>
          <a:stretch>
            <a:fillRect/>
          </a:stretch>
        </p:blipFill>
        <p:spPr>
          <a:xfrm>
            <a:off x="-9126229" y="-10734635"/>
            <a:ext cx="31257258" cy="2081976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xfrm>
            <a:off x="571500" y="2739831"/>
            <a:ext cx="11861800" cy="42739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8700"/>
              <a:t>Name the world flag…</a:t>
            </a:r>
            <a:endParaRPr b="1" sz="8700"/>
          </a:p>
          <a:p>
            <a:pPr lvl="0" algn="ctr">
              <a:defRPr sz="1800"/>
            </a:pPr>
            <a:r>
              <a:rPr sz="6000">
                <a:latin typeface="Helvetica Neue Thin"/>
                <a:ea typeface="Helvetica Neue Thin"/>
                <a:cs typeface="Helvetica Neue Thin"/>
                <a:sym typeface="Helvetica Neue Thin"/>
              </a:rPr>
              <a:t>Bell Ringer Activity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140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Turkey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Lebanon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Cyprus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Crete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145" name="Group 145"/>
          <p:cNvGrpSpPr/>
          <p:nvPr/>
        </p:nvGrpSpPr>
        <p:grpSpPr>
          <a:xfrm>
            <a:off x="709017" y="876752"/>
            <a:ext cx="11586766" cy="7238096"/>
            <a:chOff x="-165100" y="-114300"/>
            <a:chExt cx="11586765" cy="7238095"/>
          </a:xfrm>
        </p:grpSpPr>
        <p:pic>
          <p:nvPicPr>
            <p:cNvPr id="144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256566" cy="68062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586766" cy="7238096"/>
            </a:xfrm>
            <a:prstGeom prst="rect">
              <a:avLst/>
            </a:prstGeom>
            <a:effectLst/>
          </p:spPr>
        </p:pic>
      </p:grpSp>
      <p:sp>
        <p:nvSpPr>
          <p:cNvPr id="146" name="Shape 146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48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Denmark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Norway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Finland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Estonia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153" name="Group 153"/>
          <p:cNvGrpSpPr/>
          <p:nvPr/>
        </p:nvGrpSpPr>
        <p:grpSpPr>
          <a:xfrm>
            <a:off x="1971873" y="665215"/>
            <a:ext cx="9061054" cy="7661170"/>
            <a:chOff x="-165100" y="-114300"/>
            <a:chExt cx="9061053" cy="7661168"/>
          </a:xfrm>
        </p:grpSpPr>
        <p:pic>
          <p:nvPicPr>
            <p:cNvPr id="152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30854" cy="72293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9061054" cy="7661169"/>
            </a:xfrm>
            <a:prstGeom prst="rect">
              <a:avLst/>
            </a:prstGeom>
            <a:effectLst/>
          </p:spPr>
        </p:pic>
      </p:grpSp>
      <p:sp>
        <p:nvSpPr>
          <p:cNvPr id="154" name="Shape 154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Table 156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NATO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ASEAN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/>
                        <a:t>European Union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AU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161" name="Group 161"/>
          <p:cNvGrpSpPr/>
          <p:nvPr/>
        </p:nvGrpSpPr>
        <p:grpSpPr>
          <a:xfrm>
            <a:off x="1097756" y="768865"/>
            <a:ext cx="10809288" cy="7453870"/>
            <a:chOff x="-165100" y="-114300"/>
            <a:chExt cx="10809287" cy="7453869"/>
          </a:xfrm>
        </p:grpSpPr>
        <p:pic>
          <p:nvPicPr>
            <p:cNvPr id="160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79088" cy="70220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809288" cy="7453870"/>
            </a:xfrm>
            <a:prstGeom prst="rect">
              <a:avLst/>
            </a:prstGeom>
            <a:effectLst/>
          </p:spPr>
        </p:pic>
      </p:grpSp>
      <p:sp>
        <p:nvSpPr>
          <p:cNvPr id="162" name="Shape 162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Table 164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Saudi Arabia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Egypt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U.A.E.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Qatar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169" name="Group 169"/>
          <p:cNvGrpSpPr/>
          <p:nvPr/>
        </p:nvGrpSpPr>
        <p:grpSpPr>
          <a:xfrm>
            <a:off x="1142702" y="798984"/>
            <a:ext cx="10719396" cy="7393632"/>
            <a:chOff x="-165100" y="-114300"/>
            <a:chExt cx="10719395" cy="7393631"/>
          </a:xfrm>
        </p:grpSpPr>
        <p:pic>
          <p:nvPicPr>
            <p:cNvPr id="168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89196" cy="69618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719396" cy="7393632"/>
            </a:xfrm>
            <a:prstGeom prst="rect">
              <a:avLst/>
            </a:prstGeom>
            <a:effectLst/>
          </p:spPr>
        </p:pic>
      </p:grpSp>
      <p:sp>
        <p:nvSpPr>
          <p:cNvPr id="170" name="Shape 170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Table 172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Ireland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England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Wales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Scotland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7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054" y="8323953"/>
            <a:ext cx="3220293" cy="1208292"/>
          </a:xfrm>
          <a:prstGeom prst="rect">
            <a:avLst/>
          </a:prstGeom>
        </p:spPr>
      </p:pic>
      <p:grpSp>
        <p:nvGrpSpPr>
          <p:cNvPr id="177" name="Group 177"/>
          <p:cNvGrpSpPr/>
          <p:nvPr/>
        </p:nvGrpSpPr>
        <p:grpSpPr>
          <a:xfrm>
            <a:off x="643334" y="850278"/>
            <a:ext cx="11718132" cy="7291044"/>
            <a:chOff x="-165100" y="-114300"/>
            <a:chExt cx="11718131" cy="7291042"/>
          </a:xfrm>
        </p:grpSpPr>
        <p:pic>
          <p:nvPicPr>
            <p:cNvPr id="176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87932" cy="68592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718132" cy="7291043"/>
            </a:xfrm>
            <a:prstGeom prst="rect">
              <a:avLst/>
            </a:prstGeom>
            <a:effectLst/>
          </p:spPr>
        </p:pic>
      </p:grpSp>
      <p:sp>
        <p:nvSpPr>
          <p:cNvPr id="178" name="Shape 178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Table 180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Italy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Luxemburg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Ireland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Netherlands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185" name="Group 185"/>
          <p:cNvGrpSpPr/>
          <p:nvPr/>
        </p:nvGrpSpPr>
        <p:grpSpPr>
          <a:xfrm>
            <a:off x="536929" y="1357232"/>
            <a:ext cx="11930942" cy="6277136"/>
            <a:chOff x="-165100" y="-114300"/>
            <a:chExt cx="11930941" cy="6277134"/>
          </a:xfrm>
        </p:grpSpPr>
        <p:pic>
          <p:nvPicPr>
            <p:cNvPr id="184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5845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6277135"/>
            </a:xfrm>
            <a:prstGeom prst="rect">
              <a:avLst/>
            </a:prstGeom>
            <a:effectLst/>
          </p:spPr>
        </p:pic>
      </p:grpSp>
      <p:sp>
        <p:nvSpPr>
          <p:cNvPr id="186" name="Shape 186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le 188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France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Switzerland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Italy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Russia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193" name="Group 193"/>
          <p:cNvGrpSpPr/>
          <p:nvPr/>
        </p:nvGrpSpPr>
        <p:grpSpPr>
          <a:xfrm>
            <a:off x="781546" y="556972"/>
            <a:ext cx="11441708" cy="7877656"/>
            <a:chOff x="-165100" y="-114300"/>
            <a:chExt cx="11441707" cy="7877655"/>
          </a:xfrm>
        </p:grpSpPr>
        <p:pic>
          <p:nvPicPr>
            <p:cNvPr id="192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11508" cy="74458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441708" cy="7877656"/>
            </a:xfrm>
            <a:prstGeom prst="rect">
              <a:avLst/>
            </a:prstGeom>
            <a:effectLst/>
          </p:spPr>
        </p:pic>
      </p:grpSp>
      <p:sp>
        <p:nvSpPr>
          <p:cNvPr id="194" name="Shape 194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Table 196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New Zealand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Fiji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Australia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Tahiti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201" name="Group 201"/>
          <p:cNvGrpSpPr/>
          <p:nvPr/>
        </p:nvGrpSpPr>
        <p:grpSpPr>
          <a:xfrm>
            <a:off x="536929" y="1738232"/>
            <a:ext cx="11930942" cy="6277136"/>
            <a:chOff x="-165100" y="-114300"/>
            <a:chExt cx="11930941" cy="6277134"/>
          </a:xfrm>
        </p:grpSpPr>
        <p:pic>
          <p:nvPicPr>
            <p:cNvPr id="200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5845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6277135"/>
            </a:xfrm>
            <a:prstGeom prst="rect">
              <a:avLst/>
            </a:prstGeom>
            <a:effectLst/>
          </p:spPr>
        </p:pic>
      </p:grpSp>
      <p:sp>
        <p:nvSpPr>
          <p:cNvPr id="202" name="Shape 202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204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Austria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Poland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Germany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Czech Republic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209" name="Group 209"/>
          <p:cNvGrpSpPr/>
          <p:nvPr/>
        </p:nvGrpSpPr>
        <p:grpSpPr>
          <a:xfrm>
            <a:off x="504428" y="772698"/>
            <a:ext cx="11930942" cy="7446204"/>
            <a:chOff x="-165100" y="-114300"/>
            <a:chExt cx="11930941" cy="7446202"/>
          </a:xfrm>
        </p:grpSpPr>
        <p:pic>
          <p:nvPicPr>
            <p:cNvPr id="208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70144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7446203"/>
            </a:xfrm>
            <a:prstGeom prst="rect">
              <a:avLst/>
            </a:prstGeom>
            <a:effectLst/>
          </p:spPr>
        </p:pic>
      </p:grpSp>
      <p:sp>
        <p:nvSpPr>
          <p:cNvPr id="210" name="Shape 210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Table 212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Greenland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Faroe islands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Iceland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Denmark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54" y="8323953"/>
            <a:ext cx="3220293" cy="1208292"/>
          </a:xfrm>
          <a:prstGeom prst="rect">
            <a:avLst/>
          </a:prstGeom>
        </p:spPr>
      </p:pic>
      <p:grpSp>
        <p:nvGrpSpPr>
          <p:cNvPr id="217" name="Group 217"/>
          <p:cNvGrpSpPr/>
          <p:nvPr/>
        </p:nvGrpSpPr>
        <p:grpSpPr>
          <a:xfrm>
            <a:off x="755153" y="539286"/>
            <a:ext cx="11494494" cy="7913028"/>
            <a:chOff x="-165100" y="-114300"/>
            <a:chExt cx="11494492" cy="7913027"/>
          </a:xfrm>
        </p:grpSpPr>
        <p:pic>
          <p:nvPicPr>
            <p:cNvPr id="216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64293" cy="74812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494493" cy="79130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76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Colombia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Argentina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Peru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Venezuela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866" y="8323954"/>
            <a:ext cx="3220293" cy="1208292"/>
          </a:xfrm>
          <a:prstGeom prst="rect">
            <a:avLst/>
          </a:prstGeom>
        </p:spPr>
      </p:pic>
      <p:grpSp>
        <p:nvGrpSpPr>
          <p:cNvPr id="81" name="Group 81"/>
          <p:cNvGrpSpPr/>
          <p:nvPr/>
        </p:nvGrpSpPr>
        <p:grpSpPr>
          <a:xfrm>
            <a:off x="281979" y="1609769"/>
            <a:ext cx="12440842" cy="6534062"/>
            <a:chOff x="-165100" y="-114300"/>
            <a:chExt cx="12440840" cy="6534060"/>
          </a:xfrm>
        </p:grpSpPr>
        <p:pic>
          <p:nvPicPr>
            <p:cNvPr id="80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110641" cy="61022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440841" cy="6534061"/>
            </a:xfrm>
            <a:prstGeom prst="rect">
              <a:avLst/>
            </a:prstGeom>
            <a:effectLst/>
          </p:spPr>
        </p:pic>
      </p:grpSp>
      <p:sp>
        <p:nvSpPr>
          <p:cNvPr id="82" name="Shape 82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Table 21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Italy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Spain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Vatican City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Portugal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224" name="Group 224"/>
          <p:cNvGrpSpPr/>
          <p:nvPr/>
        </p:nvGrpSpPr>
        <p:grpSpPr>
          <a:xfrm>
            <a:off x="2889150" y="831750"/>
            <a:ext cx="7226500" cy="7328100"/>
            <a:chOff x="-165100" y="-114300"/>
            <a:chExt cx="7226498" cy="7328098"/>
          </a:xfrm>
        </p:grpSpPr>
        <p:pic>
          <p:nvPicPr>
            <p:cNvPr id="22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96299" cy="68962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7226499" cy="7328099"/>
            </a:xfrm>
            <a:prstGeom prst="rect">
              <a:avLst/>
            </a:prstGeom>
            <a:effectLst/>
          </p:spPr>
        </p:pic>
      </p:grpSp>
      <p:sp>
        <p:nvSpPr>
          <p:cNvPr id="225" name="Shape 22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le 22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Macao 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China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Singapore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Hong Kong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1854" y="8323953"/>
            <a:ext cx="3220293" cy="1208292"/>
          </a:xfrm>
          <a:prstGeom prst="rect">
            <a:avLst/>
          </a:prstGeom>
        </p:spPr>
      </p:pic>
      <p:grpSp>
        <p:nvGrpSpPr>
          <p:cNvPr id="232" name="Group 232"/>
          <p:cNvGrpSpPr/>
          <p:nvPr/>
        </p:nvGrpSpPr>
        <p:grpSpPr>
          <a:xfrm>
            <a:off x="1239341" y="863742"/>
            <a:ext cx="10526118" cy="7264116"/>
            <a:chOff x="-165100" y="-114300"/>
            <a:chExt cx="10526117" cy="7264115"/>
          </a:xfrm>
        </p:grpSpPr>
        <p:pic>
          <p:nvPicPr>
            <p:cNvPr id="23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95918" cy="68323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526118" cy="7264116"/>
            </a:xfrm>
            <a:prstGeom prst="rect">
              <a:avLst/>
            </a:prstGeom>
            <a:effectLst/>
          </p:spPr>
        </p:pic>
      </p:grpSp>
      <p:sp>
        <p:nvSpPr>
          <p:cNvPr id="233" name="Shape 23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Table 23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Pakistan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India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Bangladesh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Afghanistan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240" name="Group 240"/>
          <p:cNvGrpSpPr/>
          <p:nvPr/>
        </p:nvGrpSpPr>
        <p:grpSpPr>
          <a:xfrm>
            <a:off x="1064617" y="746659"/>
            <a:ext cx="10875566" cy="7498282"/>
            <a:chOff x="-165100" y="-114300"/>
            <a:chExt cx="10875565" cy="7498281"/>
          </a:xfrm>
        </p:grpSpPr>
        <p:pic>
          <p:nvPicPr>
            <p:cNvPr id="23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45366" cy="7066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875566" cy="7498282"/>
            </a:xfrm>
            <a:prstGeom prst="rect">
              <a:avLst/>
            </a:prstGeom>
            <a:effectLst/>
          </p:spPr>
        </p:pic>
      </p:grpSp>
      <p:sp>
        <p:nvSpPr>
          <p:cNvPr id="241" name="Shape 24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Table 24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Indonesia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Malyasia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Myanmar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Thailand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54" y="8323953"/>
            <a:ext cx="3220293" cy="1208292"/>
          </a:xfrm>
          <a:prstGeom prst="rect">
            <a:avLst/>
          </a:prstGeom>
        </p:spPr>
      </p:pic>
      <p:grpSp>
        <p:nvGrpSpPr>
          <p:cNvPr id="248" name="Group 248"/>
          <p:cNvGrpSpPr/>
          <p:nvPr/>
        </p:nvGrpSpPr>
        <p:grpSpPr>
          <a:xfrm>
            <a:off x="1440457" y="998510"/>
            <a:ext cx="10123886" cy="6994580"/>
            <a:chOff x="-165100" y="-114300"/>
            <a:chExt cx="10123884" cy="6994578"/>
          </a:xfrm>
        </p:grpSpPr>
        <p:pic>
          <p:nvPicPr>
            <p:cNvPr id="24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93685" cy="65627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123885" cy="6994579"/>
            </a:xfrm>
            <a:prstGeom prst="rect">
              <a:avLst/>
            </a:prstGeom>
            <a:effectLst/>
          </p:spPr>
        </p:pic>
      </p:grpSp>
      <p:sp>
        <p:nvSpPr>
          <p:cNvPr id="249" name="Shape 24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Table 25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Lebanon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Israel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Jordan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Palestine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5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256" name="Group 256"/>
          <p:cNvGrpSpPr/>
          <p:nvPr/>
        </p:nvGrpSpPr>
        <p:grpSpPr>
          <a:xfrm>
            <a:off x="1486495" y="737177"/>
            <a:ext cx="10031810" cy="7517246"/>
            <a:chOff x="-165100" y="-114300"/>
            <a:chExt cx="10031809" cy="7517245"/>
          </a:xfrm>
        </p:grpSpPr>
        <p:pic>
          <p:nvPicPr>
            <p:cNvPr id="25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701610" cy="70854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031810" cy="7517246"/>
            </a:xfrm>
            <a:prstGeom prst="rect">
              <a:avLst/>
            </a:prstGeom>
            <a:effectLst/>
          </p:spPr>
        </p:pic>
      </p:grpSp>
      <p:sp>
        <p:nvSpPr>
          <p:cNvPr id="257" name="Shape 25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Table 25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Romania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Bulgaria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Italy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Serbia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3854" y="8323953"/>
            <a:ext cx="3220293" cy="1208292"/>
          </a:xfrm>
          <a:prstGeom prst="rect">
            <a:avLst/>
          </a:prstGeom>
        </p:spPr>
      </p:pic>
      <p:grpSp>
        <p:nvGrpSpPr>
          <p:cNvPr id="264" name="Group 264"/>
          <p:cNvGrpSpPr/>
          <p:nvPr/>
        </p:nvGrpSpPr>
        <p:grpSpPr>
          <a:xfrm>
            <a:off x="1417835" y="1364351"/>
            <a:ext cx="10169130" cy="7024898"/>
            <a:chOff x="-165100" y="-114300"/>
            <a:chExt cx="10169128" cy="7024896"/>
          </a:xfrm>
        </p:grpSpPr>
        <p:pic>
          <p:nvPicPr>
            <p:cNvPr id="26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838929" cy="65930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169129" cy="7024897"/>
            </a:xfrm>
            <a:prstGeom prst="rect">
              <a:avLst/>
            </a:prstGeom>
            <a:effectLst/>
          </p:spPr>
        </p:pic>
      </p:grpSp>
      <p:sp>
        <p:nvSpPr>
          <p:cNvPr id="265" name="Shape 26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Table 26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Turkey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Libya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Algeria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Iraq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4254" y="8323953"/>
            <a:ext cx="3220293" cy="1208292"/>
          </a:xfrm>
          <a:prstGeom prst="rect">
            <a:avLst/>
          </a:prstGeom>
        </p:spPr>
      </p:pic>
      <p:grpSp>
        <p:nvGrpSpPr>
          <p:cNvPr id="272" name="Group 272"/>
          <p:cNvGrpSpPr/>
          <p:nvPr/>
        </p:nvGrpSpPr>
        <p:grpSpPr>
          <a:xfrm>
            <a:off x="1516459" y="1302386"/>
            <a:ext cx="10354073" cy="7148828"/>
            <a:chOff x="-165100" y="-114300"/>
            <a:chExt cx="10354071" cy="7148827"/>
          </a:xfrm>
        </p:grpSpPr>
        <p:pic>
          <p:nvPicPr>
            <p:cNvPr id="27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23872" cy="67170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354072" cy="7148828"/>
            </a:xfrm>
            <a:prstGeom prst="rect">
              <a:avLst/>
            </a:prstGeom>
            <a:effectLst/>
          </p:spPr>
        </p:pic>
      </p:grpSp>
      <p:sp>
        <p:nvSpPr>
          <p:cNvPr id="273" name="Shape 27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Table 27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Japan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Korea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North Korea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Guam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54" y="8323953"/>
            <a:ext cx="3220293" cy="1208292"/>
          </a:xfrm>
          <a:prstGeom prst="rect">
            <a:avLst/>
          </a:prstGeom>
        </p:spPr>
      </p:pic>
      <p:grpSp>
        <p:nvGrpSpPr>
          <p:cNvPr id="280" name="Group 280"/>
          <p:cNvGrpSpPr/>
          <p:nvPr/>
        </p:nvGrpSpPr>
        <p:grpSpPr>
          <a:xfrm>
            <a:off x="1515665" y="891724"/>
            <a:ext cx="9973470" cy="7208152"/>
            <a:chOff x="-165100" y="-114300"/>
            <a:chExt cx="9973468" cy="7208150"/>
          </a:xfrm>
        </p:grpSpPr>
        <p:pic>
          <p:nvPicPr>
            <p:cNvPr id="27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43269" cy="67763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9973469" cy="7208151"/>
            </a:xfrm>
            <a:prstGeom prst="rect">
              <a:avLst/>
            </a:prstGeom>
            <a:effectLst/>
          </p:spPr>
        </p:pic>
      </p:grpSp>
      <p:sp>
        <p:nvSpPr>
          <p:cNvPr id="281" name="Shape 28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Table 28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Cuba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Bahamas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Jamaica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Brazil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288" name="Group 288"/>
          <p:cNvGrpSpPr/>
          <p:nvPr/>
        </p:nvGrpSpPr>
        <p:grpSpPr>
          <a:xfrm>
            <a:off x="652462" y="1796446"/>
            <a:ext cx="11699876" cy="6160708"/>
            <a:chOff x="-165100" y="-114300"/>
            <a:chExt cx="11699875" cy="6160706"/>
          </a:xfrm>
        </p:grpSpPr>
        <p:pic>
          <p:nvPicPr>
            <p:cNvPr id="28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69675" cy="57289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699875" cy="6160707"/>
            </a:xfrm>
            <a:prstGeom prst="rect">
              <a:avLst/>
            </a:prstGeom>
            <a:effectLst/>
          </p:spPr>
        </p:pic>
      </p:grpSp>
      <p:sp>
        <p:nvSpPr>
          <p:cNvPr id="289" name="Shape 28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Table 29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Africa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Kenya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Rwanda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Tanzania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9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0352" y="8323953"/>
            <a:ext cx="3220293" cy="1208292"/>
          </a:xfrm>
          <a:prstGeom prst="rect">
            <a:avLst/>
          </a:prstGeom>
        </p:spPr>
      </p:pic>
      <p:grpSp>
        <p:nvGrpSpPr>
          <p:cNvPr id="296" name="Group 296"/>
          <p:cNvGrpSpPr/>
          <p:nvPr/>
        </p:nvGrpSpPr>
        <p:grpSpPr>
          <a:xfrm>
            <a:off x="1161256" y="1192417"/>
            <a:ext cx="10682288" cy="7368766"/>
            <a:chOff x="-165100" y="-114300"/>
            <a:chExt cx="10682287" cy="7368765"/>
          </a:xfrm>
        </p:grpSpPr>
        <p:pic>
          <p:nvPicPr>
            <p:cNvPr id="29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52088" cy="69369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682288" cy="7368766"/>
            </a:xfrm>
            <a:prstGeom prst="rect">
              <a:avLst/>
            </a:prstGeom>
            <a:effectLst/>
          </p:spPr>
        </p:pic>
      </p:grpSp>
      <p:sp>
        <p:nvSpPr>
          <p:cNvPr id="297" name="Shape 29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4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Fiji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Indonesia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Guam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Australia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1466" y="8323953"/>
            <a:ext cx="3220293" cy="1208292"/>
          </a:xfrm>
          <a:prstGeom prst="rect">
            <a:avLst/>
          </a:prstGeom>
        </p:spPr>
      </p:pic>
      <p:grpSp>
        <p:nvGrpSpPr>
          <p:cNvPr id="89" name="Group 89"/>
          <p:cNvGrpSpPr/>
          <p:nvPr/>
        </p:nvGrpSpPr>
        <p:grpSpPr>
          <a:xfrm>
            <a:off x="244871" y="1311671"/>
            <a:ext cx="12515058" cy="6571458"/>
            <a:chOff x="-165100" y="-114299"/>
            <a:chExt cx="12515056" cy="6571456"/>
          </a:xfrm>
        </p:grpSpPr>
        <p:pic>
          <p:nvPicPr>
            <p:cNvPr id="88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184857" cy="61396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515057" cy="6571457"/>
            </a:xfrm>
            <a:prstGeom prst="rect">
              <a:avLst/>
            </a:prstGeom>
            <a:effectLst/>
          </p:spPr>
        </p:pic>
      </p:grpSp>
      <p:sp>
        <p:nvSpPr>
          <p:cNvPr id="90" name="Shape 90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Table 29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Macedonia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Montenegro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Kosovo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Croatia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304" name="Group 304"/>
          <p:cNvGrpSpPr/>
          <p:nvPr/>
        </p:nvGrpSpPr>
        <p:grpSpPr>
          <a:xfrm>
            <a:off x="1352794" y="1320767"/>
            <a:ext cx="10299212" cy="7112066"/>
            <a:chOff x="-165100" y="-114300"/>
            <a:chExt cx="10299211" cy="7112065"/>
          </a:xfrm>
        </p:grpSpPr>
        <p:pic>
          <p:nvPicPr>
            <p:cNvPr id="30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969012" cy="66802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299212" cy="7112066"/>
            </a:xfrm>
            <a:prstGeom prst="rect">
              <a:avLst/>
            </a:prstGeom>
            <a:effectLst/>
          </p:spPr>
        </p:pic>
      </p:grpSp>
      <p:sp>
        <p:nvSpPr>
          <p:cNvPr id="305" name="Shape 30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Table 30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Ukraine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Estonia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Kazakhstan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Belarus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4654" y="8323953"/>
            <a:ext cx="3220293" cy="1208292"/>
          </a:xfrm>
          <a:prstGeom prst="rect">
            <a:avLst/>
          </a:prstGeom>
        </p:spPr>
      </p:pic>
      <p:grpSp>
        <p:nvGrpSpPr>
          <p:cNvPr id="312" name="Group 312"/>
          <p:cNvGrpSpPr/>
          <p:nvPr/>
        </p:nvGrpSpPr>
        <p:grpSpPr>
          <a:xfrm>
            <a:off x="509389" y="1343355"/>
            <a:ext cx="11986022" cy="6304890"/>
            <a:chOff x="-165100" y="-114300"/>
            <a:chExt cx="11986021" cy="6304888"/>
          </a:xfrm>
        </p:grpSpPr>
        <p:pic>
          <p:nvPicPr>
            <p:cNvPr id="31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55822" cy="58730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86022" cy="6304889"/>
            </a:xfrm>
            <a:prstGeom prst="rect">
              <a:avLst/>
            </a:prstGeom>
            <a:effectLst/>
          </p:spPr>
        </p:pic>
      </p:grpSp>
      <p:sp>
        <p:nvSpPr>
          <p:cNvPr id="313" name="Shape 31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Table 31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Liberia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Senegal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Ghana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Togo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320" name="Group 320"/>
          <p:cNvGrpSpPr/>
          <p:nvPr/>
        </p:nvGrpSpPr>
        <p:grpSpPr>
          <a:xfrm>
            <a:off x="536929" y="1583152"/>
            <a:ext cx="11930942" cy="6587296"/>
            <a:chOff x="-165100" y="-114300"/>
            <a:chExt cx="11930941" cy="6587295"/>
          </a:xfrm>
        </p:grpSpPr>
        <p:pic>
          <p:nvPicPr>
            <p:cNvPr id="31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61554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6587296"/>
            </a:xfrm>
            <a:prstGeom prst="rect">
              <a:avLst/>
            </a:prstGeom>
            <a:effectLst/>
          </p:spPr>
        </p:pic>
      </p:grpSp>
      <p:sp>
        <p:nvSpPr>
          <p:cNvPr id="321" name="Shape 32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Table 32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Peru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Panama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Costa Rica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Mexico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2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2654" y="8323953"/>
            <a:ext cx="3220293" cy="1208292"/>
          </a:xfrm>
          <a:prstGeom prst="rect">
            <a:avLst/>
          </a:prstGeom>
        </p:spPr>
      </p:pic>
      <p:grpSp>
        <p:nvGrpSpPr>
          <p:cNvPr id="328" name="Group 328"/>
          <p:cNvGrpSpPr/>
          <p:nvPr/>
        </p:nvGrpSpPr>
        <p:grpSpPr>
          <a:xfrm>
            <a:off x="541734" y="1327167"/>
            <a:ext cx="11921332" cy="7099266"/>
            <a:chOff x="-165100" y="-114300"/>
            <a:chExt cx="11921331" cy="7099265"/>
          </a:xfrm>
        </p:grpSpPr>
        <p:pic>
          <p:nvPicPr>
            <p:cNvPr id="32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591132" cy="66674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21332" cy="7099266"/>
            </a:xfrm>
            <a:prstGeom prst="rect">
              <a:avLst/>
            </a:prstGeom>
            <a:effectLst/>
          </p:spPr>
        </p:pic>
      </p:grpSp>
      <p:sp>
        <p:nvSpPr>
          <p:cNvPr id="329" name="Shape 32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Table 33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/>
                        <a:t>Marshall Islands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Guam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Fiji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Micronesia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654" y="8323953"/>
            <a:ext cx="3220293" cy="1208292"/>
          </a:xfrm>
          <a:prstGeom prst="rect">
            <a:avLst/>
          </a:prstGeom>
        </p:spPr>
      </p:pic>
      <p:grpSp>
        <p:nvGrpSpPr>
          <p:cNvPr id="336" name="Group 336"/>
          <p:cNvGrpSpPr/>
          <p:nvPr/>
        </p:nvGrpSpPr>
        <p:grpSpPr>
          <a:xfrm>
            <a:off x="436165" y="1529685"/>
            <a:ext cx="12132470" cy="6694230"/>
            <a:chOff x="-165100" y="-114300"/>
            <a:chExt cx="12132468" cy="6694228"/>
          </a:xfrm>
        </p:grpSpPr>
        <p:pic>
          <p:nvPicPr>
            <p:cNvPr id="33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802269" cy="62624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132469" cy="6694229"/>
            </a:xfrm>
            <a:prstGeom prst="rect">
              <a:avLst/>
            </a:prstGeom>
            <a:effectLst/>
          </p:spPr>
        </p:pic>
      </p:grpSp>
      <p:sp>
        <p:nvSpPr>
          <p:cNvPr id="337" name="Shape 33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33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Zimbabwe 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Mozambique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Namibia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Angola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344" name="Group 344"/>
          <p:cNvGrpSpPr/>
          <p:nvPr/>
        </p:nvGrpSpPr>
        <p:grpSpPr>
          <a:xfrm>
            <a:off x="1487884" y="1607999"/>
            <a:ext cx="10029032" cy="6537602"/>
            <a:chOff x="-165100" y="-114299"/>
            <a:chExt cx="10029031" cy="6537600"/>
          </a:xfrm>
        </p:grpSpPr>
        <p:pic>
          <p:nvPicPr>
            <p:cNvPr id="34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98832" cy="61058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029032" cy="6537602"/>
            </a:xfrm>
            <a:prstGeom prst="rect">
              <a:avLst/>
            </a:prstGeom>
            <a:effectLst/>
          </p:spPr>
        </p:pic>
      </p:grpSp>
      <p:sp>
        <p:nvSpPr>
          <p:cNvPr id="345" name="Shape 34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Table 34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Ghana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Nigeria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Mali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Niger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4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7454" y="8323953"/>
            <a:ext cx="3220293" cy="1208292"/>
          </a:xfrm>
          <a:prstGeom prst="rect">
            <a:avLst/>
          </a:prstGeom>
        </p:spPr>
      </p:pic>
      <p:grpSp>
        <p:nvGrpSpPr>
          <p:cNvPr id="352" name="Group 352"/>
          <p:cNvGrpSpPr/>
          <p:nvPr/>
        </p:nvGrpSpPr>
        <p:grpSpPr>
          <a:xfrm>
            <a:off x="536929" y="1738232"/>
            <a:ext cx="11930942" cy="6277136"/>
            <a:chOff x="-165100" y="-114300"/>
            <a:chExt cx="11930941" cy="6277134"/>
          </a:xfrm>
        </p:grpSpPr>
        <p:pic>
          <p:nvPicPr>
            <p:cNvPr id="35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5845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6277135"/>
            </a:xfrm>
            <a:prstGeom prst="rect">
              <a:avLst/>
            </a:prstGeom>
            <a:effectLst/>
          </p:spPr>
        </p:pic>
      </p:grpSp>
      <p:sp>
        <p:nvSpPr>
          <p:cNvPr id="353" name="Shape 35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Table 35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Korea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Vietnam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North Korea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Laos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5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360" name="Group 360"/>
          <p:cNvGrpSpPr/>
          <p:nvPr/>
        </p:nvGrpSpPr>
        <p:grpSpPr>
          <a:xfrm>
            <a:off x="548282" y="1743953"/>
            <a:ext cx="11908236" cy="6265694"/>
            <a:chOff x="-165100" y="-114300"/>
            <a:chExt cx="11908234" cy="6265693"/>
          </a:xfrm>
        </p:grpSpPr>
        <p:pic>
          <p:nvPicPr>
            <p:cNvPr id="35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578035" cy="58338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08235" cy="6265694"/>
            </a:xfrm>
            <a:prstGeom prst="rect">
              <a:avLst/>
            </a:prstGeom>
            <a:effectLst/>
          </p:spPr>
        </p:pic>
      </p:grpSp>
      <p:sp>
        <p:nvSpPr>
          <p:cNvPr id="361" name="Shape 36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" name="Table 36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Sweden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Finland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Estonia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Norway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6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2654" y="8323953"/>
            <a:ext cx="3220293" cy="1208292"/>
          </a:xfrm>
          <a:prstGeom prst="rect">
            <a:avLst/>
          </a:prstGeom>
        </p:spPr>
      </p:pic>
      <p:grpSp>
        <p:nvGrpSpPr>
          <p:cNvPr id="368" name="Group 368"/>
          <p:cNvGrpSpPr/>
          <p:nvPr/>
        </p:nvGrpSpPr>
        <p:grpSpPr>
          <a:xfrm>
            <a:off x="1731565" y="1297161"/>
            <a:ext cx="9541670" cy="7159278"/>
            <a:chOff x="-165100" y="-114300"/>
            <a:chExt cx="9541668" cy="7159276"/>
          </a:xfrm>
        </p:grpSpPr>
        <p:pic>
          <p:nvPicPr>
            <p:cNvPr id="36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11469" cy="6727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9541669" cy="7159277"/>
            </a:xfrm>
            <a:prstGeom prst="rect">
              <a:avLst/>
            </a:prstGeom>
            <a:effectLst/>
          </p:spPr>
        </p:pic>
      </p:grpSp>
      <p:sp>
        <p:nvSpPr>
          <p:cNvPr id="369" name="Shape 36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Table 37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OPEC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EU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AU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NATO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7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54" y="8323953"/>
            <a:ext cx="3220293" cy="1208292"/>
          </a:xfrm>
          <a:prstGeom prst="rect">
            <a:avLst/>
          </a:prstGeom>
        </p:spPr>
      </p:pic>
      <p:grpSp>
        <p:nvGrpSpPr>
          <p:cNvPr id="376" name="Group 376"/>
          <p:cNvGrpSpPr/>
          <p:nvPr/>
        </p:nvGrpSpPr>
        <p:grpSpPr>
          <a:xfrm>
            <a:off x="1260673" y="1591311"/>
            <a:ext cx="10483454" cy="6570978"/>
            <a:chOff x="-165100" y="-114300"/>
            <a:chExt cx="10483453" cy="6570976"/>
          </a:xfrm>
        </p:grpSpPr>
        <p:pic>
          <p:nvPicPr>
            <p:cNvPr id="37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53254" cy="61391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483454" cy="6570977"/>
            </a:xfrm>
            <a:prstGeom prst="rect">
              <a:avLst/>
            </a:prstGeom>
            <a:effectLst/>
          </p:spPr>
        </p:pic>
      </p:grpSp>
      <p:sp>
        <p:nvSpPr>
          <p:cNvPr id="377" name="Shape 37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2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900"/>
                        <a:t>United Kingdom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England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Norway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Netherlands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653" y="8323953"/>
            <a:ext cx="3220294" cy="1208292"/>
          </a:xfrm>
          <a:prstGeom prst="rect">
            <a:avLst/>
          </a:prstGeom>
        </p:spPr>
      </p:pic>
      <p:grpSp>
        <p:nvGrpSpPr>
          <p:cNvPr id="97" name="Group 97"/>
          <p:cNvGrpSpPr/>
          <p:nvPr/>
        </p:nvGrpSpPr>
        <p:grpSpPr>
          <a:xfrm>
            <a:off x="333771" y="1635866"/>
            <a:ext cx="12337258" cy="6481868"/>
            <a:chOff x="-165100" y="-114300"/>
            <a:chExt cx="12337256" cy="6481867"/>
          </a:xfrm>
        </p:grpSpPr>
        <p:pic>
          <p:nvPicPr>
            <p:cNvPr id="96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07057" cy="60500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5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337257" cy="6481868"/>
            </a:xfrm>
            <a:prstGeom prst="rect">
              <a:avLst/>
            </a:prstGeom>
            <a:effectLst/>
          </p:spPr>
        </p:pic>
      </p:grpSp>
      <p:sp>
        <p:nvSpPr>
          <p:cNvPr id="98" name="Shape 98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Table 37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Afghanistan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Pakistan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Uzbekistan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Azerbaijan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8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384" name="Group 384"/>
          <p:cNvGrpSpPr/>
          <p:nvPr/>
        </p:nvGrpSpPr>
        <p:grpSpPr>
          <a:xfrm>
            <a:off x="1396603" y="1350123"/>
            <a:ext cx="10211594" cy="7053354"/>
            <a:chOff x="-165100" y="-114300"/>
            <a:chExt cx="10211593" cy="7053352"/>
          </a:xfrm>
        </p:grpSpPr>
        <p:pic>
          <p:nvPicPr>
            <p:cNvPr id="38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881394" cy="66215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211594" cy="7053353"/>
            </a:xfrm>
            <a:prstGeom prst="rect">
              <a:avLst/>
            </a:prstGeom>
            <a:effectLst/>
          </p:spPr>
        </p:pic>
      </p:grpSp>
      <p:sp>
        <p:nvSpPr>
          <p:cNvPr id="385" name="Shape 38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Table 38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Jordan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Iraq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Palestine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8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392" name="Group 392"/>
          <p:cNvGrpSpPr/>
          <p:nvPr/>
        </p:nvGrpSpPr>
        <p:grpSpPr>
          <a:xfrm>
            <a:off x="552450" y="1746053"/>
            <a:ext cx="11899900" cy="6261494"/>
            <a:chOff x="-165100" y="-114300"/>
            <a:chExt cx="11899900" cy="6261493"/>
          </a:xfrm>
        </p:grpSpPr>
        <p:pic>
          <p:nvPicPr>
            <p:cNvPr id="39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569700" cy="58296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899900" cy="6261494"/>
            </a:xfrm>
            <a:prstGeom prst="rect">
              <a:avLst/>
            </a:prstGeom>
            <a:effectLst/>
          </p:spPr>
        </p:pic>
      </p:grpSp>
      <p:sp>
        <p:nvSpPr>
          <p:cNvPr id="393" name="Shape 39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Table 39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Belarus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Ukraine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France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Russia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9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1854" y="8323953"/>
            <a:ext cx="3220293" cy="1208292"/>
          </a:xfrm>
          <a:prstGeom prst="rect">
            <a:avLst/>
          </a:prstGeom>
        </p:spPr>
      </p:pic>
      <p:grpSp>
        <p:nvGrpSpPr>
          <p:cNvPr id="400" name="Group 400"/>
          <p:cNvGrpSpPr/>
          <p:nvPr/>
        </p:nvGrpSpPr>
        <p:grpSpPr>
          <a:xfrm>
            <a:off x="1125140" y="787215"/>
            <a:ext cx="10754520" cy="7417170"/>
            <a:chOff x="-165100" y="-114300"/>
            <a:chExt cx="10754518" cy="7417168"/>
          </a:xfrm>
        </p:grpSpPr>
        <p:pic>
          <p:nvPicPr>
            <p:cNvPr id="39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24319" cy="69853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754519" cy="7417169"/>
            </a:xfrm>
            <a:prstGeom prst="rect">
              <a:avLst/>
            </a:prstGeom>
            <a:effectLst/>
          </p:spPr>
        </p:pic>
      </p:grpSp>
      <p:sp>
        <p:nvSpPr>
          <p:cNvPr id="401" name="Shape 40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Table 40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Rwanda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Sudan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Tunisia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Madagascar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408" name="Group 408"/>
          <p:cNvGrpSpPr/>
          <p:nvPr/>
        </p:nvGrpSpPr>
        <p:grpSpPr>
          <a:xfrm>
            <a:off x="1381918" y="1340283"/>
            <a:ext cx="10240964" cy="7073034"/>
            <a:chOff x="-165100" y="-114300"/>
            <a:chExt cx="10240962" cy="7073032"/>
          </a:xfrm>
        </p:grpSpPr>
        <p:pic>
          <p:nvPicPr>
            <p:cNvPr id="40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910763" cy="66412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240963" cy="7073033"/>
            </a:xfrm>
            <a:prstGeom prst="rect">
              <a:avLst/>
            </a:prstGeom>
            <a:effectLst/>
          </p:spPr>
        </p:pic>
      </p:grpSp>
      <p:sp>
        <p:nvSpPr>
          <p:cNvPr id="409" name="Shape 40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" name="Table 41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Greenland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Sami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Nunavut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Alaska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1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416" name="Group 416"/>
          <p:cNvGrpSpPr/>
          <p:nvPr/>
        </p:nvGrpSpPr>
        <p:grpSpPr>
          <a:xfrm>
            <a:off x="1411455" y="599671"/>
            <a:ext cx="10181890" cy="7792258"/>
            <a:chOff x="-165100" y="-114300"/>
            <a:chExt cx="10181889" cy="7792257"/>
          </a:xfrm>
        </p:grpSpPr>
        <p:pic>
          <p:nvPicPr>
            <p:cNvPr id="41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851690" cy="73604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181890" cy="7792258"/>
            </a:xfrm>
            <a:prstGeom prst="rect">
              <a:avLst/>
            </a:prstGeom>
            <a:effectLst/>
          </p:spPr>
        </p:pic>
      </p:grpSp>
      <p:sp>
        <p:nvSpPr>
          <p:cNvPr id="417" name="Shape 41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" name="Table 41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Botswana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Congo (DRC)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Africa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Maldives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2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grpSp>
        <p:nvGrpSpPr>
          <p:cNvPr id="424" name="Group 424"/>
          <p:cNvGrpSpPr/>
          <p:nvPr/>
        </p:nvGrpSpPr>
        <p:grpSpPr>
          <a:xfrm>
            <a:off x="1017289" y="705732"/>
            <a:ext cx="10970222" cy="7580136"/>
            <a:chOff x="-165100" y="-114300"/>
            <a:chExt cx="10970220" cy="7580134"/>
          </a:xfrm>
        </p:grpSpPr>
        <p:pic>
          <p:nvPicPr>
            <p:cNvPr id="42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40021" cy="7148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970221" cy="7580135"/>
            </a:xfrm>
            <a:prstGeom prst="rect">
              <a:avLst/>
            </a:prstGeom>
            <a:effectLst/>
          </p:spPr>
        </p:pic>
      </p:grpSp>
      <p:sp>
        <p:nvSpPr>
          <p:cNvPr id="425" name="Shape 42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Table 42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North Korea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Japan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Taiwan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Korea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2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1854" y="8323953"/>
            <a:ext cx="3220293" cy="1208292"/>
          </a:xfrm>
          <a:prstGeom prst="rect">
            <a:avLst/>
          </a:prstGeom>
        </p:spPr>
      </p:pic>
      <p:grpSp>
        <p:nvGrpSpPr>
          <p:cNvPr id="432" name="Group 432"/>
          <p:cNvGrpSpPr/>
          <p:nvPr/>
        </p:nvGrpSpPr>
        <p:grpSpPr>
          <a:xfrm>
            <a:off x="933747" y="658962"/>
            <a:ext cx="11137306" cy="7673676"/>
            <a:chOff x="-165100" y="-114300"/>
            <a:chExt cx="11137304" cy="7673674"/>
          </a:xfrm>
        </p:grpSpPr>
        <p:pic>
          <p:nvPicPr>
            <p:cNvPr id="43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07105" cy="72418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137305" cy="7673675"/>
            </a:xfrm>
            <a:prstGeom prst="rect">
              <a:avLst/>
            </a:prstGeom>
            <a:effectLst/>
          </p:spPr>
        </p:pic>
      </p:grpSp>
      <p:sp>
        <p:nvSpPr>
          <p:cNvPr id="433" name="Shape 43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" name="Table 43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Sudan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Somolia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Tanzania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Egypt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3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654" y="8323953"/>
            <a:ext cx="3220293" cy="1208292"/>
          </a:xfrm>
          <a:prstGeom prst="rect">
            <a:avLst/>
          </a:prstGeom>
        </p:spPr>
      </p:pic>
      <p:grpSp>
        <p:nvGrpSpPr>
          <p:cNvPr id="440" name="Group 440"/>
          <p:cNvGrpSpPr/>
          <p:nvPr/>
        </p:nvGrpSpPr>
        <p:grpSpPr>
          <a:xfrm>
            <a:off x="428426" y="1683560"/>
            <a:ext cx="12147948" cy="6386480"/>
            <a:chOff x="-165100" y="-114300"/>
            <a:chExt cx="12147946" cy="6386478"/>
          </a:xfrm>
        </p:grpSpPr>
        <p:pic>
          <p:nvPicPr>
            <p:cNvPr id="43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817747" cy="59546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147947" cy="6386479"/>
            </a:xfrm>
            <a:prstGeom prst="rect">
              <a:avLst/>
            </a:prstGeom>
            <a:effectLst/>
          </p:spPr>
        </p:pic>
      </p:grpSp>
      <p:sp>
        <p:nvSpPr>
          <p:cNvPr id="441" name="Shape 44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" name="Table 44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Qatar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Saudi Arabia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Oman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Yemen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448" name="Group 448"/>
          <p:cNvGrpSpPr/>
          <p:nvPr/>
        </p:nvGrpSpPr>
        <p:grpSpPr>
          <a:xfrm>
            <a:off x="898869" y="635591"/>
            <a:ext cx="11207062" cy="7720418"/>
            <a:chOff x="-165100" y="-114300"/>
            <a:chExt cx="11207060" cy="7720417"/>
          </a:xfrm>
        </p:grpSpPr>
        <p:pic>
          <p:nvPicPr>
            <p:cNvPr id="44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76861" cy="72886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207061" cy="7720418"/>
            </a:xfrm>
            <a:prstGeom prst="rect">
              <a:avLst/>
            </a:prstGeom>
            <a:effectLst/>
          </p:spPr>
        </p:pic>
      </p:grpSp>
      <p:sp>
        <p:nvSpPr>
          <p:cNvPr id="449" name="Shape 44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" name="Table 45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Portugal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Monoco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Spain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italy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5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456" name="Group 456"/>
          <p:cNvGrpSpPr/>
          <p:nvPr/>
        </p:nvGrpSpPr>
        <p:grpSpPr>
          <a:xfrm>
            <a:off x="843954" y="598792"/>
            <a:ext cx="11316892" cy="7794016"/>
            <a:chOff x="-165100" y="-114300"/>
            <a:chExt cx="11316890" cy="7794015"/>
          </a:xfrm>
        </p:grpSpPr>
        <p:pic>
          <p:nvPicPr>
            <p:cNvPr id="45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86691" cy="7362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316891" cy="7794016"/>
            </a:xfrm>
            <a:prstGeom prst="rect">
              <a:avLst/>
            </a:prstGeom>
            <a:effectLst/>
          </p:spPr>
        </p:pic>
      </p:grpSp>
      <p:sp>
        <p:nvSpPr>
          <p:cNvPr id="457" name="Shape 45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able 100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Cuba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Brazil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Jamaica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Bahamas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7454" y="8323953"/>
            <a:ext cx="3220293" cy="1208292"/>
          </a:xfrm>
          <a:prstGeom prst="rect">
            <a:avLst/>
          </a:prstGeom>
        </p:spPr>
      </p:pic>
      <p:grpSp>
        <p:nvGrpSpPr>
          <p:cNvPr id="105" name="Group 105"/>
          <p:cNvGrpSpPr/>
          <p:nvPr/>
        </p:nvGrpSpPr>
        <p:grpSpPr>
          <a:xfrm>
            <a:off x="1127460" y="618931"/>
            <a:ext cx="10749880" cy="7753738"/>
            <a:chOff x="-165100" y="-114300"/>
            <a:chExt cx="10749878" cy="7753736"/>
          </a:xfrm>
        </p:grpSpPr>
        <p:pic>
          <p:nvPicPr>
            <p:cNvPr id="104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19679" cy="73219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749879" cy="7753737"/>
            </a:xfrm>
            <a:prstGeom prst="rect">
              <a:avLst/>
            </a:prstGeom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" name="Table 45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Denmark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Belgium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Switzerland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Norway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6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464" name="Group 464"/>
          <p:cNvGrpSpPr/>
          <p:nvPr/>
        </p:nvGrpSpPr>
        <p:grpSpPr>
          <a:xfrm>
            <a:off x="2754114" y="696714"/>
            <a:ext cx="7496572" cy="7598172"/>
            <a:chOff x="-165100" y="-114300"/>
            <a:chExt cx="7496571" cy="7598171"/>
          </a:xfrm>
        </p:grpSpPr>
        <p:pic>
          <p:nvPicPr>
            <p:cNvPr id="46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66372" cy="7166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7496572" cy="7598172"/>
            </a:xfrm>
            <a:prstGeom prst="rect">
              <a:avLst/>
            </a:prstGeom>
            <a:effectLst/>
          </p:spPr>
        </p:pic>
      </p:grpSp>
      <p:sp>
        <p:nvSpPr>
          <p:cNvPr id="465" name="Shape 46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7" name="Table 46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Indonesia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Malaysia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Maldives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Singapore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6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454" y="8323953"/>
            <a:ext cx="3220293" cy="1208292"/>
          </a:xfrm>
          <a:prstGeom prst="rect">
            <a:avLst/>
          </a:prstGeom>
        </p:spPr>
      </p:pic>
      <p:grpSp>
        <p:nvGrpSpPr>
          <p:cNvPr id="472" name="Group 472"/>
          <p:cNvGrpSpPr/>
          <p:nvPr/>
        </p:nvGrpSpPr>
        <p:grpSpPr>
          <a:xfrm>
            <a:off x="921146" y="650519"/>
            <a:ext cx="11162508" cy="7690562"/>
            <a:chOff x="-165100" y="-114300"/>
            <a:chExt cx="11162506" cy="7690561"/>
          </a:xfrm>
        </p:grpSpPr>
        <p:pic>
          <p:nvPicPr>
            <p:cNvPr id="47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32307" cy="72587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162507" cy="7690562"/>
            </a:xfrm>
            <a:prstGeom prst="rect">
              <a:avLst/>
            </a:prstGeom>
            <a:effectLst/>
          </p:spPr>
        </p:pic>
      </p:grpSp>
      <p:sp>
        <p:nvSpPr>
          <p:cNvPr id="473" name="Shape 47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Table 47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Syria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Iran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Afghanistan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Turkmenistan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7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54" y="8323953"/>
            <a:ext cx="3220293" cy="1208292"/>
          </a:xfrm>
          <a:prstGeom prst="rect">
            <a:avLst/>
          </a:prstGeom>
        </p:spPr>
      </p:pic>
      <p:grpSp>
        <p:nvGrpSpPr>
          <p:cNvPr id="480" name="Group 480"/>
          <p:cNvGrpSpPr/>
          <p:nvPr/>
        </p:nvGrpSpPr>
        <p:grpSpPr>
          <a:xfrm>
            <a:off x="1089025" y="763014"/>
            <a:ext cx="10826750" cy="7465572"/>
            <a:chOff x="-165100" y="-114300"/>
            <a:chExt cx="10826750" cy="7465570"/>
          </a:xfrm>
        </p:grpSpPr>
        <p:pic>
          <p:nvPicPr>
            <p:cNvPr id="47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96550" cy="70337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826750" cy="7465571"/>
            </a:xfrm>
            <a:prstGeom prst="rect">
              <a:avLst/>
            </a:prstGeom>
            <a:effectLst/>
          </p:spPr>
        </p:pic>
      </p:grpSp>
      <p:sp>
        <p:nvSpPr>
          <p:cNvPr id="481" name="Shape 48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" name="Table 48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Hong Kong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Taiwan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Macao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Laos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8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488" name="Group 488"/>
          <p:cNvGrpSpPr/>
          <p:nvPr/>
        </p:nvGrpSpPr>
        <p:grpSpPr>
          <a:xfrm>
            <a:off x="1248171" y="869659"/>
            <a:ext cx="10508458" cy="7252282"/>
            <a:chOff x="-165100" y="-114300"/>
            <a:chExt cx="10508456" cy="7252281"/>
          </a:xfrm>
        </p:grpSpPr>
        <p:pic>
          <p:nvPicPr>
            <p:cNvPr id="48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78257" cy="68204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508457" cy="7252282"/>
            </a:xfrm>
            <a:prstGeom prst="rect">
              <a:avLst/>
            </a:prstGeom>
            <a:effectLst/>
          </p:spPr>
        </p:pic>
      </p:grpSp>
      <p:sp>
        <p:nvSpPr>
          <p:cNvPr id="489" name="Shape 48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Table 49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Greece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Sudan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Tunisia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Ghana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9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6254" y="8323953"/>
            <a:ext cx="3220293" cy="1208292"/>
          </a:xfrm>
          <a:prstGeom prst="rect">
            <a:avLst/>
          </a:prstGeom>
        </p:spPr>
      </p:pic>
      <p:grpSp>
        <p:nvGrpSpPr>
          <p:cNvPr id="496" name="Group 496"/>
          <p:cNvGrpSpPr/>
          <p:nvPr/>
        </p:nvGrpSpPr>
        <p:grpSpPr>
          <a:xfrm>
            <a:off x="952202" y="671329"/>
            <a:ext cx="11100396" cy="7648942"/>
            <a:chOff x="-165100" y="-114300"/>
            <a:chExt cx="11100395" cy="7648940"/>
          </a:xfrm>
        </p:grpSpPr>
        <p:pic>
          <p:nvPicPr>
            <p:cNvPr id="49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770196" cy="72171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100396" cy="7648941"/>
            </a:xfrm>
            <a:prstGeom prst="rect">
              <a:avLst/>
            </a:prstGeom>
            <a:effectLst/>
          </p:spPr>
        </p:pic>
      </p:grpSp>
      <p:sp>
        <p:nvSpPr>
          <p:cNvPr id="497" name="Shape 49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Table 49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Ukraine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Armenia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Cyprus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Turkey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0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2654" y="8323953"/>
            <a:ext cx="3220293" cy="1208292"/>
          </a:xfrm>
          <a:prstGeom prst="rect">
            <a:avLst/>
          </a:prstGeom>
        </p:spPr>
      </p:pic>
      <p:grpSp>
        <p:nvGrpSpPr>
          <p:cNvPr id="504" name="Group 504"/>
          <p:cNvGrpSpPr/>
          <p:nvPr/>
        </p:nvGrpSpPr>
        <p:grpSpPr>
          <a:xfrm>
            <a:off x="1045071" y="733561"/>
            <a:ext cx="10914658" cy="7524478"/>
            <a:chOff x="-165100" y="-114300"/>
            <a:chExt cx="10914657" cy="7524477"/>
          </a:xfrm>
        </p:grpSpPr>
        <p:pic>
          <p:nvPicPr>
            <p:cNvPr id="50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84458" cy="70926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914658" cy="7524478"/>
            </a:xfrm>
            <a:prstGeom prst="rect">
              <a:avLst/>
            </a:prstGeom>
            <a:effectLst/>
          </p:spPr>
        </p:pic>
      </p:grpSp>
      <p:sp>
        <p:nvSpPr>
          <p:cNvPr id="505" name="Shape 50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Table 50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Tibet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Nepal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Bhutan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Mongolia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0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512" name="Group 512"/>
          <p:cNvGrpSpPr/>
          <p:nvPr/>
        </p:nvGrpSpPr>
        <p:grpSpPr>
          <a:xfrm>
            <a:off x="930870" y="657034"/>
            <a:ext cx="11143060" cy="7677532"/>
            <a:chOff x="-165100" y="-114300"/>
            <a:chExt cx="11143059" cy="7677530"/>
          </a:xfrm>
        </p:grpSpPr>
        <p:pic>
          <p:nvPicPr>
            <p:cNvPr id="51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12860" cy="72457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143060" cy="7677531"/>
            </a:xfrm>
            <a:prstGeom prst="rect">
              <a:avLst/>
            </a:prstGeom>
            <a:effectLst/>
          </p:spPr>
        </p:pic>
      </p:grpSp>
      <p:sp>
        <p:nvSpPr>
          <p:cNvPr id="513" name="Shape 51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8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" name="Table 51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Romania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Ukraine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Poland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Lithuania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719" y="8323953"/>
            <a:ext cx="3220293" cy="1208292"/>
          </a:xfrm>
          <a:prstGeom prst="rect">
            <a:avLst/>
          </a:prstGeom>
        </p:spPr>
      </p:pic>
      <p:grpSp>
        <p:nvGrpSpPr>
          <p:cNvPr id="520" name="Group 520"/>
          <p:cNvGrpSpPr/>
          <p:nvPr/>
        </p:nvGrpSpPr>
        <p:grpSpPr>
          <a:xfrm>
            <a:off x="1133428" y="860954"/>
            <a:ext cx="10737944" cy="7406062"/>
            <a:chOff x="-165100" y="-114300"/>
            <a:chExt cx="10737943" cy="7406061"/>
          </a:xfrm>
        </p:grpSpPr>
        <p:pic>
          <p:nvPicPr>
            <p:cNvPr id="51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07744" cy="69742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737944" cy="7406062"/>
            </a:xfrm>
            <a:prstGeom prst="rect">
              <a:avLst/>
            </a:prstGeom>
            <a:effectLst/>
          </p:spPr>
        </p:pic>
      </p:grpSp>
      <p:sp>
        <p:nvSpPr>
          <p:cNvPr id="521" name="Shape 52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" name="Table 52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Zimbabwe 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Kenya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Uganda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Cameroon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2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789" y="8323953"/>
            <a:ext cx="3220293" cy="1208292"/>
          </a:xfrm>
          <a:prstGeom prst="rect">
            <a:avLst/>
          </a:prstGeom>
        </p:spPr>
      </p:pic>
      <p:grpSp>
        <p:nvGrpSpPr>
          <p:cNvPr id="528" name="Group 528"/>
          <p:cNvGrpSpPr/>
          <p:nvPr/>
        </p:nvGrpSpPr>
        <p:grpSpPr>
          <a:xfrm>
            <a:off x="1166996" y="815263"/>
            <a:ext cx="10670808" cy="7361074"/>
            <a:chOff x="-165100" y="-114300"/>
            <a:chExt cx="10670806" cy="7361072"/>
          </a:xfrm>
        </p:grpSpPr>
        <p:pic>
          <p:nvPicPr>
            <p:cNvPr id="52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40607" cy="69292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0670807" cy="7361073"/>
            </a:xfrm>
            <a:prstGeom prst="rect">
              <a:avLst/>
            </a:prstGeom>
            <a:effectLst/>
          </p:spPr>
        </p:pic>
      </p:grpSp>
      <p:sp>
        <p:nvSpPr>
          <p:cNvPr id="529" name="Shape 52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" name="Table 531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China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Laos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Philippines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Vietnam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0306" y="8323953"/>
            <a:ext cx="3220293" cy="1208292"/>
          </a:xfrm>
          <a:prstGeom prst="rect">
            <a:avLst/>
          </a:prstGeom>
        </p:spPr>
      </p:pic>
      <p:grpSp>
        <p:nvGrpSpPr>
          <p:cNvPr id="536" name="Group 536"/>
          <p:cNvGrpSpPr/>
          <p:nvPr/>
        </p:nvGrpSpPr>
        <p:grpSpPr>
          <a:xfrm>
            <a:off x="997286" y="701540"/>
            <a:ext cx="11010228" cy="7588520"/>
            <a:chOff x="-165100" y="-114300"/>
            <a:chExt cx="11010227" cy="7588519"/>
          </a:xfrm>
        </p:grpSpPr>
        <p:pic>
          <p:nvPicPr>
            <p:cNvPr id="535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80028" cy="71567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010228" cy="7588520"/>
            </a:xfrm>
            <a:prstGeom prst="rect">
              <a:avLst/>
            </a:prstGeom>
            <a:effectLst/>
          </p:spPr>
        </p:pic>
      </p:grpSp>
      <p:sp>
        <p:nvSpPr>
          <p:cNvPr id="537" name="Shape 537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8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Netherlands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France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Belgium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Germany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11" name="Group 111"/>
          <p:cNvGrpSpPr/>
          <p:nvPr/>
        </p:nvGrpSpPr>
        <p:grpSpPr>
          <a:xfrm>
            <a:off x="2047577" y="549706"/>
            <a:ext cx="8909646" cy="7892188"/>
            <a:chOff x="-165100" y="-114300"/>
            <a:chExt cx="8909645" cy="7892187"/>
          </a:xfrm>
        </p:grpSpPr>
        <p:pic>
          <p:nvPicPr>
            <p:cNvPr id="110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579446" cy="74603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65100" y="-114300"/>
              <a:ext cx="8909646" cy="7892188"/>
            </a:xfrm>
            <a:prstGeom prst="rect">
              <a:avLst/>
            </a:prstGeom>
            <a:effectLst/>
          </p:spPr>
        </p:pic>
      </p:grpSp>
      <p:pic>
        <p:nvPicPr>
          <p:cNvPr id="11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5454" y="8323953"/>
            <a:ext cx="3220293" cy="1208292"/>
          </a:xfrm>
          <a:prstGeom prst="rect">
            <a:avLst/>
          </a:prstGeom>
        </p:spPr>
      </p:pic>
      <p:sp>
        <p:nvSpPr>
          <p:cNvPr id="114" name="Shape 114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" name="Table 539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Venezuela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Peru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Chile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Suriname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4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755" y="8323953"/>
            <a:ext cx="3220293" cy="1208292"/>
          </a:xfrm>
          <a:prstGeom prst="rect">
            <a:avLst/>
          </a:prstGeom>
        </p:spPr>
      </p:pic>
      <p:grpSp>
        <p:nvGrpSpPr>
          <p:cNvPr id="544" name="Group 544"/>
          <p:cNvGrpSpPr/>
          <p:nvPr/>
        </p:nvGrpSpPr>
        <p:grpSpPr>
          <a:xfrm>
            <a:off x="697676" y="500770"/>
            <a:ext cx="11609448" cy="7990060"/>
            <a:chOff x="-165100" y="-114300"/>
            <a:chExt cx="11609446" cy="7990058"/>
          </a:xfrm>
        </p:grpSpPr>
        <p:pic>
          <p:nvPicPr>
            <p:cNvPr id="543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279247" cy="75582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609447" cy="7990059"/>
            </a:xfrm>
            <a:prstGeom prst="rect">
              <a:avLst/>
            </a:prstGeom>
            <a:effectLst/>
          </p:spPr>
        </p:pic>
      </p:grpSp>
      <p:sp>
        <p:nvSpPr>
          <p:cNvPr id="545" name="Shape 545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Table 547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Scotland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Wales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/>
                        <a:t>Northern Ireland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Faroe Islands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4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3272" y="8323953"/>
            <a:ext cx="3220293" cy="1208292"/>
          </a:xfrm>
          <a:prstGeom prst="rect">
            <a:avLst/>
          </a:prstGeom>
        </p:spPr>
      </p:pic>
      <p:grpSp>
        <p:nvGrpSpPr>
          <p:cNvPr id="552" name="Group 552"/>
          <p:cNvGrpSpPr/>
          <p:nvPr/>
        </p:nvGrpSpPr>
        <p:grpSpPr>
          <a:xfrm>
            <a:off x="553559" y="782754"/>
            <a:ext cx="11897682" cy="7426092"/>
            <a:chOff x="-165100" y="-114300"/>
            <a:chExt cx="11897680" cy="7426090"/>
          </a:xfrm>
        </p:grpSpPr>
        <p:pic>
          <p:nvPicPr>
            <p:cNvPr id="551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567481" cy="69942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897681" cy="7426091"/>
            </a:xfrm>
            <a:prstGeom prst="rect">
              <a:avLst/>
            </a:prstGeom>
            <a:effectLst/>
          </p:spPr>
        </p:pic>
      </p:grpSp>
      <p:sp>
        <p:nvSpPr>
          <p:cNvPr id="553" name="Shape 553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5" name="Table 555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Slovenia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Russia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Serbia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France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5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1236" y="8323953"/>
            <a:ext cx="3220293" cy="1208292"/>
          </a:xfrm>
          <a:prstGeom prst="rect">
            <a:avLst/>
          </a:prstGeom>
        </p:spPr>
      </p:pic>
      <p:grpSp>
        <p:nvGrpSpPr>
          <p:cNvPr id="560" name="Group 560"/>
          <p:cNvGrpSpPr/>
          <p:nvPr/>
        </p:nvGrpSpPr>
        <p:grpSpPr>
          <a:xfrm>
            <a:off x="863929" y="612177"/>
            <a:ext cx="11276942" cy="7767246"/>
            <a:chOff x="-165100" y="-114300"/>
            <a:chExt cx="11276940" cy="7767244"/>
          </a:xfrm>
        </p:grpSpPr>
        <p:pic>
          <p:nvPicPr>
            <p:cNvPr id="55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46741" cy="7335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8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276941" cy="7767245"/>
            </a:xfrm>
            <a:prstGeom prst="rect">
              <a:avLst/>
            </a:prstGeom>
            <a:effectLst/>
          </p:spPr>
        </p:pic>
      </p:grpSp>
      <p:sp>
        <p:nvSpPr>
          <p:cNvPr id="561" name="Shape 561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" name="Table 563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South Africa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Botswana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Angola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Zimbabwe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6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9752" y="8323953"/>
            <a:ext cx="3220293" cy="1208292"/>
          </a:xfrm>
          <a:prstGeom prst="rect">
            <a:avLst/>
          </a:prstGeom>
        </p:spPr>
      </p:pic>
      <p:grpSp>
        <p:nvGrpSpPr>
          <p:cNvPr id="568" name="Group 568"/>
          <p:cNvGrpSpPr/>
          <p:nvPr/>
        </p:nvGrpSpPr>
        <p:grpSpPr>
          <a:xfrm>
            <a:off x="376621" y="1276457"/>
            <a:ext cx="12251558" cy="6438686"/>
            <a:chOff x="-165100" y="-114300"/>
            <a:chExt cx="12251557" cy="6438685"/>
          </a:xfrm>
        </p:grpSpPr>
        <p:pic>
          <p:nvPicPr>
            <p:cNvPr id="567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921358" cy="60068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2251558" cy="6438686"/>
            </a:xfrm>
            <a:prstGeom prst="rect">
              <a:avLst/>
            </a:prstGeom>
            <a:effectLst/>
          </p:spPr>
        </p:pic>
      </p:grpSp>
      <p:sp>
        <p:nvSpPr>
          <p:cNvPr id="569" name="Shape 569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6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Vietnam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Cambodia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China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Thailand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254" y="8323953"/>
            <a:ext cx="3220293" cy="1208292"/>
          </a:xfrm>
          <a:prstGeom prst="rect">
            <a:avLst/>
          </a:prstGeom>
        </p:spPr>
      </p:pic>
      <p:grpSp>
        <p:nvGrpSpPr>
          <p:cNvPr id="121" name="Group 121"/>
          <p:cNvGrpSpPr/>
          <p:nvPr/>
        </p:nvGrpSpPr>
        <p:grpSpPr>
          <a:xfrm>
            <a:off x="940692" y="663616"/>
            <a:ext cx="11123416" cy="7664368"/>
            <a:chOff x="-165100" y="-114300"/>
            <a:chExt cx="11123414" cy="7664366"/>
          </a:xfrm>
        </p:grpSpPr>
        <p:pic>
          <p:nvPicPr>
            <p:cNvPr id="120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793215" cy="72325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123415" cy="7664367"/>
            </a:xfrm>
            <a:prstGeom prst="rect">
              <a:avLst/>
            </a:prstGeom>
            <a:effectLst/>
          </p:spPr>
        </p:pic>
      </p:grpSp>
      <p:sp>
        <p:nvSpPr>
          <p:cNvPr id="122" name="Shape 122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4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Cuba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Jamaica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Puerto Rico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Antigua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54" y="8323953"/>
            <a:ext cx="3220293" cy="1208292"/>
          </a:xfrm>
          <a:prstGeom prst="rect">
            <a:avLst/>
          </a:prstGeom>
        </p:spPr>
      </p:pic>
      <p:grpSp>
        <p:nvGrpSpPr>
          <p:cNvPr id="129" name="Group 129"/>
          <p:cNvGrpSpPr/>
          <p:nvPr/>
        </p:nvGrpSpPr>
        <p:grpSpPr>
          <a:xfrm>
            <a:off x="536929" y="1357232"/>
            <a:ext cx="11930942" cy="6277136"/>
            <a:chOff x="-165100" y="-114300"/>
            <a:chExt cx="11930941" cy="6277134"/>
          </a:xfrm>
        </p:grpSpPr>
        <p:pic>
          <p:nvPicPr>
            <p:cNvPr id="128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00742" cy="5845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930942" cy="6277135"/>
            </a:xfrm>
            <a:prstGeom prst="rect">
              <a:avLst/>
            </a:prstGeom>
            <a:effectLst/>
          </p:spPr>
        </p:pic>
      </p:grpSp>
      <p:sp>
        <p:nvSpPr>
          <p:cNvPr id="130" name="Shape 130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32"/>
          <p:cNvGraphicFramePr/>
          <p:nvPr/>
        </p:nvGraphicFramePr>
        <p:xfrm>
          <a:off x="543279" y="8466876"/>
          <a:ext cx="11930942" cy="9351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79560"/>
                <a:gridCol w="2979560"/>
                <a:gridCol w="2979560"/>
                <a:gridCol w="2979560"/>
              </a:tblGrid>
              <a:tr h="922447"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Vietnam</a:t>
                      </a: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China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Cambodia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000"/>
                        <a:t>Laos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9854" y="8323953"/>
            <a:ext cx="3220293" cy="1208292"/>
          </a:xfrm>
          <a:prstGeom prst="rect">
            <a:avLst/>
          </a:prstGeom>
        </p:spPr>
      </p:pic>
      <p:grpSp>
        <p:nvGrpSpPr>
          <p:cNvPr id="137" name="Group 137"/>
          <p:cNvGrpSpPr/>
          <p:nvPr/>
        </p:nvGrpSpPr>
        <p:grpSpPr>
          <a:xfrm>
            <a:off x="895746" y="633498"/>
            <a:ext cx="11213308" cy="7724604"/>
            <a:chOff x="-165100" y="-114300"/>
            <a:chExt cx="11213306" cy="7724602"/>
          </a:xfrm>
        </p:grpSpPr>
        <p:pic>
          <p:nvPicPr>
            <p:cNvPr id="136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83107" cy="72928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65100" y="-114300"/>
              <a:ext cx="11213307" cy="7724603"/>
            </a:xfrm>
            <a:prstGeom prst="rect">
              <a:avLst/>
            </a:prstGeom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4911511" y="45208"/>
            <a:ext cx="31817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 lvl="0">
              <a:defRPr b="0" sz="1800"/>
            </a:pPr>
            <a:r>
              <a:rPr b="1" sz="2300"/>
              <a:t>Name the world flag…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