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def" i="def">
        <a:fontRef idx="major">
          <a:srgbClr val="777777"/>
        </a:fontRef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6" name="Shape 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647700" y="4749800"/>
            <a:ext cx="11709421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" name="Shape 7"/>
          <p:cNvSpPr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571500" y="5016500"/>
            <a:ext cx="118618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647700" y="1968500"/>
            <a:ext cx="4876867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 flipH="1">
            <a:off x="6502399" y="1803400"/>
            <a:ext cx="1" cy="43180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 Portrait &amp;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432299" y="1778000"/>
            <a:ext cx="1" cy="50546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flipH="1">
            <a:off x="6489699" y="508000"/>
            <a:ext cx="1" cy="801373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 flipH="1">
            <a:off x="44449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5" name="Shape 45"/>
          <p:cNvSpPr/>
          <p:nvPr/>
        </p:nvSpPr>
        <p:spPr>
          <a:xfrm flipH="1">
            <a:off x="85470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64896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1" name="Shape 51"/>
          <p:cNvSpPr/>
          <p:nvPr/>
        </p:nvSpPr>
        <p:spPr>
          <a:xfrm>
            <a:off x="6489696" y="4476750"/>
            <a:ext cx="5994408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90677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5" name="Shape 55"/>
          <p:cNvSpPr/>
          <p:nvPr/>
        </p:nvSpPr>
        <p:spPr>
          <a:xfrm>
            <a:off x="9067796" y="30924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6" name="Shape 56"/>
          <p:cNvSpPr/>
          <p:nvPr/>
        </p:nvSpPr>
        <p:spPr>
          <a:xfrm>
            <a:off x="9067796" y="58737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  <a:endParaRPr sz="2000">
              <a:solidFill>
                <a:srgbClr val="86868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  <a:endParaRPr sz="2000">
              <a:solidFill>
                <a:srgbClr val="86868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  <a:endParaRPr sz="2000">
              <a:solidFill>
                <a:srgbClr val="86868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  <a:endParaRPr sz="2000">
              <a:solidFill>
                <a:srgbClr val="86868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8369300" y="2324100"/>
            <a:ext cx="4064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numCol="2" spcCol="59309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body" idx="1"/>
          </p:nvPr>
        </p:nvSpPr>
        <p:spPr>
          <a:xfrm>
            <a:off x="571500" y="863600"/>
            <a:ext cx="118618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7200"/>
              </a:spcBef>
            </a:lvl1pPr>
            <a:lvl2pPr>
              <a:spcBef>
                <a:spcPts val="7200"/>
              </a:spcBef>
            </a:lvl2pPr>
            <a:lvl3pPr>
              <a:spcBef>
                <a:spcPts val="7200"/>
              </a:spcBef>
            </a:lvl3pPr>
            <a:lvl4pPr>
              <a:spcBef>
                <a:spcPts val="7200"/>
              </a:spcBef>
            </a:lvl4pPr>
            <a:lvl5pPr>
              <a:spcBef>
                <a:spcPts val="7200"/>
              </a:spcBef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One</a:t>
            </a:r>
            <a:endParaRPr sz="2600">
              <a:solidFill>
                <a:srgbClr val="A9A9A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Two</a:t>
            </a:r>
            <a:endParaRPr sz="2600">
              <a:solidFill>
                <a:srgbClr val="A9A9A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Three</a:t>
            </a:r>
            <a:endParaRPr sz="2600">
              <a:solidFill>
                <a:srgbClr val="A9A9A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Four</a:t>
            </a:r>
            <a:endParaRPr sz="2600">
              <a:solidFill>
                <a:srgbClr val="A9A9A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647700" y="4749800"/>
            <a:ext cx="4882122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8" name="Shape 28"/>
          <p:cNvSpPr/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571500" y="5016500"/>
            <a:ext cx="5080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  <a:endParaRPr sz="260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  <a:endParaRPr sz="2600">
              <a:solidFill>
                <a:srgbClr val="74747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  <a:endParaRPr sz="2600">
              <a:solidFill>
                <a:srgbClr val="74747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  <a:endParaRPr sz="2600">
              <a:solidFill>
                <a:srgbClr val="74747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spd="med" advClick="1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266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1pPr>
      <a:lvl2pPr marL="711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2pPr>
      <a:lvl3pPr marL="1155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3pPr>
      <a:lvl4pPr marL="1600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4pPr>
      <a:lvl5pPr marL="2044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5pPr>
      <a:lvl6pPr marL="2489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6pPr>
      <a:lvl7pPr marL="2933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7pPr>
      <a:lvl8pPr marL="3378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8pPr>
      <a:lvl9pPr marL="3822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.g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g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gif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2.png"/><Relationship Id="rId3" Type="http://schemas.openxmlformats.org/officeDocument/2006/relationships/image" Target="../media/image4.gif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url?sa=i&amp;source=images&amp;cd=&amp;docid=b1q0ZkVYkJwP-M&amp;tbnid=lpzmojvJIK1qWM-&amp;ved=&amp;url=http%3A%2F%2Fwww.freeusandworldmaps.com%2Fhtml%2FWorld_Projections%2FWorldPrint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36600" y="-476250"/>
            <a:ext cx="14460684" cy="112268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7972009" y="2006600"/>
            <a:ext cx="7493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E32400"/>
                </a:solidFill>
              </a:rPr>
              <a:t>2</a:t>
            </a:r>
          </a:p>
        </p:txBody>
      </p:sp>
      <p:sp>
        <p:nvSpPr>
          <p:cNvPr id="70" name="Shape 70"/>
          <p:cNvSpPr/>
          <p:nvPr/>
        </p:nvSpPr>
        <p:spPr>
          <a:xfrm>
            <a:off x="3630197" y="4724400"/>
            <a:ext cx="476548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E32400"/>
                </a:solidFill>
              </a:rPr>
              <a:t>1</a:t>
            </a:r>
          </a:p>
        </p:txBody>
      </p:sp>
      <p:sp>
        <p:nvSpPr>
          <p:cNvPr id="71" name="Shape 71"/>
          <p:cNvSpPr/>
          <p:nvPr/>
        </p:nvSpPr>
        <p:spPr>
          <a:xfrm>
            <a:off x="8813483" y="1384300"/>
            <a:ext cx="4826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E32400"/>
                </a:solidFill>
              </a:rPr>
              <a:t>3</a:t>
            </a:r>
          </a:p>
        </p:txBody>
      </p:sp>
      <p:sp>
        <p:nvSpPr>
          <p:cNvPr id="72" name="Shape 72"/>
          <p:cNvSpPr/>
          <p:nvPr/>
        </p:nvSpPr>
        <p:spPr>
          <a:xfrm>
            <a:off x="9848701" y="2717800"/>
            <a:ext cx="476548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E32400"/>
                </a:solidFill>
              </a:rPr>
              <a:t>4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" grpId="4"/>
      <p:bldP build="whole" bldLvl="1" animBg="1" rev="0" advAuto="0" spid="69" grpId="2"/>
      <p:bldP build="whole" bldLvl="1" animBg="1" rev="0" advAuto="0" spid="71" grpId="3"/>
      <p:bldP build="whole" bldLvl="1" animBg="1" rev="0" advAuto="0" spid="7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russiaouts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34" y="590249"/>
            <a:ext cx="12851332" cy="857310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3684039" y="6250680"/>
            <a:ext cx="56711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0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000">
                <a:solidFill>
                  <a:srgbClr val="B51A00"/>
                </a:solidFill>
              </a:rPr>
              <a:t>1</a:t>
            </a:r>
          </a:p>
        </p:txBody>
      </p:sp>
      <p:sp>
        <p:nvSpPr>
          <p:cNvPr id="138" name="Shape 138"/>
          <p:cNvSpPr/>
          <p:nvPr/>
        </p:nvSpPr>
        <p:spPr>
          <a:xfrm>
            <a:off x="900023" y="5678920"/>
            <a:ext cx="38598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36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B51A00"/>
                </a:solidFill>
              </a:rPr>
              <a:t>4</a:t>
            </a:r>
          </a:p>
        </p:txBody>
      </p:sp>
      <p:sp>
        <p:nvSpPr>
          <p:cNvPr id="139" name="Shape 139"/>
          <p:cNvSpPr/>
          <p:nvPr/>
        </p:nvSpPr>
        <p:spPr>
          <a:xfrm>
            <a:off x="1235008" y="6721354"/>
            <a:ext cx="5461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b="1" sz="50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B51A00"/>
                </a:solidFill>
              </a:rPr>
              <a:t>3</a:t>
            </a:r>
          </a:p>
        </p:txBody>
      </p:sp>
      <p:sp>
        <p:nvSpPr>
          <p:cNvPr id="140" name="Shape 140"/>
          <p:cNvSpPr/>
          <p:nvPr/>
        </p:nvSpPr>
        <p:spPr>
          <a:xfrm>
            <a:off x="2935013" y="7167874"/>
            <a:ext cx="46145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6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600">
                <a:solidFill>
                  <a:srgbClr val="B51A00"/>
                </a:solidFill>
              </a:rPr>
              <a:t>2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16" presetID="23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16" presetID="23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6" presetID="23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3"/>
      <p:bldP build="whole" bldLvl="1" animBg="1" rev="0" advAuto="0" spid="138" grpId="4"/>
      <p:bldP build="whole" bldLvl="1" animBg="1" rev="0" advAuto="0" spid="137" grpId="1"/>
      <p:bldP build="whole" bldLvl="1" animBg="1" rev="0" advAuto="0" spid="14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outl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7022" y="69850"/>
            <a:ext cx="10571305" cy="9550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4569798" y="2451100"/>
            <a:ext cx="476549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B51A00"/>
                </a:solidFill>
              </a:rPr>
              <a:t>1</a:t>
            </a:r>
          </a:p>
        </p:txBody>
      </p:sp>
      <p:sp>
        <p:nvSpPr>
          <p:cNvPr id="144" name="Shape 144"/>
          <p:cNvSpPr/>
          <p:nvPr/>
        </p:nvSpPr>
        <p:spPr>
          <a:xfrm>
            <a:off x="9662697" y="3581400"/>
            <a:ext cx="476548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B51A00"/>
                </a:solidFill>
              </a:rPr>
              <a:t>4</a:t>
            </a:r>
          </a:p>
        </p:txBody>
      </p:sp>
      <p:sp>
        <p:nvSpPr>
          <p:cNvPr id="145" name="Shape 145"/>
          <p:cNvSpPr/>
          <p:nvPr/>
        </p:nvSpPr>
        <p:spPr>
          <a:xfrm>
            <a:off x="8545097" y="3771900"/>
            <a:ext cx="476548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B51A00"/>
                </a:solidFill>
              </a:rPr>
              <a:t>3</a:t>
            </a:r>
          </a:p>
        </p:txBody>
      </p:sp>
      <p:sp>
        <p:nvSpPr>
          <p:cNvPr id="146" name="Shape 146"/>
          <p:cNvSpPr/>
          <p:nvPr/>
        </p:nvSpPr>
        <p:spPr>
          <a:xfrm>
            <a:off x="5733901" y="3454400"/>
            <a:ext cx="476548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B51A00"/>
                </a:solidFill>
              </a:rPr>
              <a:t>2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  <p:bldP build="whole" bldLvl="1" animBg="1" rev="0" advAuto="0" spid="145" grpId="3"/>
      <p:bldP build="whole" bldLvl="1" animBg="1" rev="0" advAuto="0" spid="144" grpId="4"/>
      <p:bldP build="whole" bldLvl="1" animBg="1" rev="0" advAuto="0" spid="14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390858">
            <a:off x="3806692" y="360511"/>
            <a:ext cx="9296401" cy="8818612"/>
          </a:xfrm>
          <a:prstGeom prst="rect">
            <a:avLst/>
          </a:prstGeom>
          <a:ln w="12700">
            <a:solidFill/>
            <a:miter lim="400000"/>
          </a:ln>
        </p:spPr>
      </p:pic>
      <p:pic>
        <p:nvPicPr>
          <p:cNvPr id="14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0" y="6858000"/>
            <a:ext cx="6845300" cy="2578100"/>
          </a:xfrm>
          <a:prstGeom prst="rect">
            <a:avLst/>
          </a:prstGeom>
          <a:ln w="12700">
            <a:solidFill/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4544398" y="8077200"/>
            <a:ext cx="476549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B51A00"/>
                </a:solidFill>
              </a:rPr>
              <a:t>1</a:t>
            </a:r>
          </a:p>
        </p:txBody>
      </p:sp>
      <p:sp>
        <p:nvSpPr>
          <p:cNvPr id="151" name="Shape 151"/>
          <p:cNvSpPr/>
          <p:nvPr/>
        </p:nvSpPr>
        <p:spPr>
          <a:xfrm>
            <a:off x="5420897" y="2324100"/>
            <a:ext cx="476548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B51A00"/>
                </a:solidFill>
              </a:rPr>
              <a:t>4</a:t>
            </a:r>
          </a:p>
        </p:txBody>
      </p:sp>
      <p:sp>
        <p:nvSpPr>
          <p:cNvPr id="152" name="Shape 152"/>
          <p:cNvSpPr/>
          <p:nvPr/>
        </p:nvSpPr>
        <p:spPr>
          <a:xfrm>
            <a:off x="6652797" y="2311400"/>
            <a:ext cx="476548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B51A00"/>
                </a:solidFill>
              </a:rPr>
              <a:t>3</a:t>
            </a:r>
          </a:p>
        </p:txBody>
      </p:sp>
      <p:sp>
        <p:nvSpPr>
          <p:cNvPr id="153" name="Shape 153"/>
          <p:cNvSpPr/>
          <p:nvPr/>
        </p:nvSpPr>
        <p:spPr>
          <a:xfrm>
            <a:off x="9531201" y="7734300"/>
            <a:ext cx="476548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B51A00"/>
                </a:solidFill>
              </a:rPr>
              <a:t>2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4"/>
      <p:bldP build="whole" bldLvl="1" animBg="1" rev="0" advAuto="0" spid="150" grpId="1"/>
      <p:bldP build="whole" bldLvl="1" animBg="1" rev="0" advAuto="0" spid="153" grpId="2"/>
      <p:bldP build="whole" bldLvl="1" animBg="1" rev="0" advAuto="0" spid="15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sia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91150" y="-2673068"/>
            <a:ext cx="18391376" cy="12039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3596182" y="948667"/>
            <a:ext cx="43881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3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300">
                <a:solidFill>
                  <a:srgbClr val="B51A00"/>
                </a:solidFill>
              </a:rPr>
              <a:t>1</a:t>
            </a:r>
          </a:p>
        </p:txBody>
      </p:sp>
      <p:sp>
        <p:nvSpPr>
          <p:cNvPr id="157" name="Shape 157"/>
          <p:cNvSpPr/>
          <p:nvPr/>
        </p:nvSpPr>
        <p:spPr>
          <a:xfrm>
            <a:off x="4219243" y="7687570"/>
            <a:ext cx="43881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3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300">
                <a:solidFill>
                  <a:srgbClr val="B51A00"/>
                </a:solidFill>
              </a:rPr>
              <a:t>4</a:t>
            </a:r>
          </a:p>
        </p:txBody>
      </p:sp>
      <p:sp>
        <p:nvSpPr>
          <p:cNvPr id="158" name="Shape 158"/>
          <p:cNvSpPr/>
          <p:nvPr/>
        </p:nvSpPr>
        <p:spPr>
          <a:xfrm>
            <a:off x="2148677" y="4495800"/>
            <a:ext cx="43881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3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300">
                <a:solidFill>
                  <a:srgbClr val="B51A00"/>
                </a:solidFill>
              </a:rPr>
              <a:t>3</a:t>
            </a:r>
          </a:p>
        </p:txBody>
      </p:sp>
      <p:sp>
        <p:nvSpPr>
          <p:cNvPr id="159" name="Shape 159"/>
          <p:cNvSpPr/>
          <p:nvPr/>
        </p:nvSpPr>
        <p:spPr>
          <a:xfrm>
            <a:off x="2946068" y="4616450"/>
            <a:ext cx="43881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3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300">
                <a:solidFill>
                  <a:srgbClr val="B51A00"/>
                </a:solidFill>
              </a:rPr>
              <a:t>2</a:t>
            </a:r>
          </a:p>
        </p:txBody>
      </p:sp>
      <p:sp>
        <p:nvSpPr>
          <p:cNvPr id="160" name="Shape 160"/>
          <p:cNvSpPr/>
          <p:nvPr/>
        </p:nvSpPr>
        <p:spPr>
          <a:xfrm>
            <a:off x="4597399" y="4476749"/>
            <a:ext cx="1651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3110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57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1" name="Shape 161"/>
          <p:cNvSpPr/>
          <p:nvPr/>
        </p:nvSpPr>
        <p:spPr>
          <a:xfrm>
            <a:off x="4356099" y="4533899"/>
            <a:ext cx="1651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3110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57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2" name="Shape 162"/>
          <p:cNvSpPr/>
          <p:nvPr/>
        </p:nvSpPr>
        <p:spPr>
          <a:xfrm>
            <a:off x="3238499" y="7607299"/>
            <a:ext cx="1651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3110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57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4"/>
      <p:bldP build="whole" bldLvl="1" animBg="1" rev="0" advAuto="0" spid="158" grpId="3"/>
      <p:bldP build="whole" bldLvl="1" animBg="1" rev="0" advAuto="0" spid="156" grpId="1"/>
      <p:bldP build="whole" bldLvl="1" animBg="1" rev="0" advAuto="0" spid="159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Asia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91150" y="-2673068"/>
            <a:ext cx="18391376" cy="12039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3416299" y="4737099"/>
            <a:ext cx="1651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3110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6" name="Shape 166"/>
          <p:cNvSpPr/>
          <p:nvPr/>
        </p:nvSpPr>
        <p:spPr>
          <a:xfrm>
            <a:off x="4851399" y="2184399"/>
            <a:ext cx="1651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3110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7" name="Shape 167"/>
          <p:cNvSpPr/>
          <p:nvPr/>
        </p:nvSpPr>
        <p:spPr>
          <a:xfrm>
            <a:off x="5397499" y="4229099"/>
            <a:ext cx="1651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3110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8" name="Shape 168"/>
          <p:cNvSpPr/>
          <p:nvPr/>
        </p:nvSpPr>
        <p:spPr>
          <a:xfrm>
            <a:off x="2882899" y="5740399"/>
            <a:ext cx="1651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3110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9" name="Shape 169"/>
          <p:cNvSpPr/>
          <p:nvPr/>
        </p:nvSpPr>
        <p:spPr>
          <a:xfrm>
            <a:off x="2971799" y="7289799"/>
            <a:ext cx="1651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3110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17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37366" y="2959099"/>
            <a:ext cx="2921006" cy="1043657"/>
          </a:xfrm>
          <a:prstGeom prst="rect">
            <a:avLst/>
          </a:prstGeom>
        </p:spPr>
      </p:pic>
      <p:pic>
        <p:nvPicPr>
          <p:cNvPr id="172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5094" y="2229992"/>
            <a:ext cx="2667011" cy="856108"/>
          </a:xfrm>
          <a:prstGeom prst="rect">
            <a:avLst/>
          </a:prstGeom>
        </p:spPr>
      </p:pic>
      <p:pic>
        <p:nvPicPr>
          <p:cNvPr id="174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97100" y="3441691"/>
            <a:ext cx="601516" cy="2133609"/>
          </a:xfrm>
          <a:prstGeom prst="rect">
            <a:avLst/>
          </a:prstGeom>
        </p:spPr>
      </p:pic>
      <p:sp>
        <p:nvSpPr>
          <p:cNvPr id="176" name="Shape 176"/>
          <p:cNvSpPr/>
          <p:nvPr/>
        </p:nvSpPr>
        <p:spPr>
          <a:xfrm>
            <a:off x="5397499" y="3263899"/>
            <a:ext cx="1651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3110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7" name="Shape 177"/>
          <p:cNvSpPr/>
          <p:nvPr/>
        </p:nvSpPr>
        <p:spPr>
          <a:xfrm>
            <a:off x="2954337" y="6756400"/>
            <a:ext cx="43126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2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B51A00"/>
                </a:solidFill>
              </a:rPr>
              <a:t>4</a:t>
            </a:r>
          </a:p>
        </p:txBody>
      </p:sp>
      <p:sp>
        <p:nvSpPr>
          <p:cNvPr id="178" name="Shape 178"/>
          <p:cNvSpPr/>
          <p:nvPr/>
        </p:nvSpPr>
        <p:spPr>
          <a:xfrm>
            <a:off x="3703637" y="8813800"/>
            <a:ext cx="431268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2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B51A00"/>
                </a:solidFill>
              </a:rPr>
              <a:t>3</a:t>
            </a:r>
          </a:p>
        </p:txBody>
      </p:sp>
      <p:sp>
        <p:nvSpPr>
          <p:cNvPr id="179" name="Shape 179"/>
          <p:cNvSpPr/>
          <p:nvPr/>
        </p:nvSpPr>
        <p:spPr>
          <a:xfrm>
            <a:off x="7915541" y="2336800"/>
            <a:ext cx="431268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2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B51A00"/>
                </a:solidFill>
              </a:rPr>
              <a:t>2</a:t>
            </a:r>
          </a:p>
        </p:txBody>
      </p:sp>
      <p:sp>
        <p:nvSpPr>
          <p:cNvPr id="180" name="Shape 180"/>
          <p:cNvSpPr/>
          <p:nvPr/>
        </p:nvSpPr>
        <p:spPr>
          <a:xfrm>
            <a:off x="1552525" y="2736850"/>
            <a:ext cx="431268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2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B51A00"/>
                </a:solidFill>
              </a:rPr>
              <a:t>1</a:t>
            </a:r>
          </a:p>
        </p:txBody>
      </p:sp>
      <p:pic>
        <p:nvPicPr>
          <p:cNvPr id="181" name="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80932" y="3102881"/>
            <a:ext cx="1503942" cy="3337438"/>
          </a:xfrm>
          <a:prstGeom prst="rect">
            <a:avLst/>
          </a:prstGeom>
        </p:spPr>
      </p:pic>
      <p:sp>
        <p:nvSpPr>
          <p:cNvPr id="183" name="Shape 183"/>
          <p:cNvSpPr/>
          <p:nvPr/>
        </p:nvSpPr>
        <p:spPr>
          <a:xfrm>
            <a:off x="6286499" y="2444749"/>
            <a:ext cx="1651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3110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84" name="Shape 184"/>
          <p:cNvSpPr/>
          <p:nvPr/>
        </p:nvSpPr>
        <p:spPr>
          <a:xfrm>
            <a:off x="3936999" y="2628899"/>
            <a:ext cx="1651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3110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85" name="Shape 185"/>
          <p:cNvSpPr/>
          <p:nvPr/>
        </p:nvSpPr>
        <p:spPr>
          <a:xfrm>
            <a:off x="4851399" y="2184399"/>
            <a:ext cx="1651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3110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86" name="Shape 186"/>
          <p:cNvSpPr/>
          <p:nvPr/>
        </p:nvSpPr>
        <p:spPr>
          <a:xfrm>
            <a:off x="7721599" y="2628899"/>
            <a:ext cx="1651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3110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87" name="Shape 187"/>
          <p:cNvSpPr/>
          <p:nvPr/>
        </p:nvSpPr>
        <p:spPr>
          <a:xfrm>
            <a:off x="2882899" y="5740399"/>
            <a:ext cx="1651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3110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88" name="Shape 188"/>
          <p:cNvSpPr/>
          <p:nvPr/>
        </p:nvSpPr>
        <p:spPr>
          <a:xfrm>
            <a:off x="2971799" y="7289799"/>
            <a:ext cx="1651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3110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89" name="Shape 189"/>
          <p:cNvSpPr/>
          <p:nvPr/>
        </p:nvSpPr>
        <p:spPr>
          <a:xfrm>
            <a:off x="3721099" y="8737599"/>
            <a:ext cx="1651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3110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0" name="Shape 190"/>
          <p:cNvSpPr/>
          <p:nvPr/>
        </p:nvSpPr>
        <p:spPr>
          <a:xfrm>
            <a:off x="1866899" y="3365499"/>
            <a:ext cx="1651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3110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1" name="Shape 191"/>
          <p:cNvSpPr/>
          <p:nvPr/>
        </p:nvSpPr>
        <p:spPr>
          <a:xfrm>
            <a:off x="5397499" y="3263899"/>
            <a:ext cx="165101" cy="16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3110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4"/>
      <p:bldP build="whole" bldLvl="1" animBg="1" rev="0" advAuto="0" spid="180" grpId="1"/>
      <p:bldP build="whole" bldLvl="1" animBg="1" rev="0" advAuto="0" spid="179" grpId="2"/>
      <p:bldP build="whole" bldLvl="1" animBg="1" rev="0" advAuto="0" spid="178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australie0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237" y="4939505"/>
            <a:ext cx="5308601" cy="4756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Australia:Oceania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7637" y="4937659"/>
            <a:ext cx="6079401" cy="4764026"/>
          </a:xfrm>
          <a:prstGeom prst="rect">
            <a:avLst/>
          </a:prstGeom>
          <a:ln w="19050">
            <a:solidFill/>
            <a:miter lim="400000"/>
          </a:ln>
        </p:spPr>
      </p:pic>
      <p:pic>
        <p:nvPicPr>
          <p:cNvPr id="195" name="australie1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8237" y="45240"/>
            <a:ext cx="5312665" cy="4760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nzelande08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37637" y="42391"/>
            <a:ext cx="3607666" cy="4762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 flipH="1">
            <a:off x="8542649" y="7441246"/>
            <a:ext cx="1295517" cy="1995396"/>
          </a:xfrm>
          <a:prstGeom prst="line">
            <a:avLst/>
          </a:prstGeom>
          <a:ln w="50800">
            <a:solidFill>
              <a:srgbClr val="B51A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98" name="Shape 198"/>
          <p:cNvSpPr/>
          <p:nvPr/>
        </p:nvSpPr>
        <p:spPr>
          <a:xfrm flipH="1" flipV="1">
            <a:off x="8347437" y="6201891"/>
            <a:ext cx="1503429" cy="1239357"/>
          </a:xfrm>
          <a:prstGeom prst="line">
            <a:avLst/>
          </a:prstGeom>
          <a:ln w="50800">
            <a:solidFill>
              <a:srgbClr val="B51A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99" name="Shape 199"/>
          <p:cNvSpPr/>
          <p:nvPr/>
        </p:nvSpPr>
        <p:spPr>
          <a:xfrm flipH="1">
            <a:off x="9380849" y="5066346"/>
            <a:ext cx="1295517" cy="1995396"/>
          </a:xfrm>
          <a:prstGeom prst="line">
            <a:avLst/>
          </a:prstGeom>
          <a:ln w="50800">
            <a:solidFill>
              <a:srgbClr val="B51A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00" name="Shape 200"/>
          <p:cNvSpPr/>
          <p:nvPr/>
        </p:nvSpPr>
        <p:spPr>
          <a:xfrm flipH="1" flipV="1">
            <a:off x="6964204" y="6592459"/>
            <a:ext cx="2382560" cy="1593338"/>
          </a:xfrm>
          <a:prstGeom prst="line">
            <a:avLst/>
          </a:prstGeom>
          <a:ln w="50800">
            <a:solidFill>
              <a:srgbClr val="B51A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01" name="Shape 201"/>
          <p:cNvSpPr/>
          <p:nvPr/>
        </p:nvSpPr>
        <p:spPr>
          <a:xfrm flipH="1" flipV="1">
            <a:off x="7114859" y="6147920"/>
            <a:ext cx="1235953" cy="59566"/>
          </a:xfrm>
          <a:prstGeom prst="line">
            <a:avLst/>
          </a:prstGeom>
          <a:ln w="50800">
            <a:solidFill>
              <a:srgbClr val="B51A00"/>
            </a:solidFill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02" name="Shape 202"/>
          <p:cNvSpPr/>
          <p:nvPr/>
        </p:nvSpPr>
        <p:spPr>
          <a:xfrm>
            <a:off x="3410534" y="2197100"/>
            <a:ext cx="476548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B51A00"/>
                </a:solidFill>
              </a:rPr>
              <a:t>1</a:t>
            </a:r>
          </a:p>
        </p:txBody>
      </p:sp>
      <p:sp>
        <p:nvSpPr>
          <p:cNvPr id="203" name="Shape 203"/>
          <p:cNvSpPr/>
          <p:nvPr/>
        </p:nvSpPr>
        <p:spPr>
          <a:xfrm>
            <a:off x="10224130" y="6421518"/>
            <a:ext cx="47654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B51A00"/>
                </a:solidFill>
              </a:rPr>
              <a:t>4</a:t>
            </a:r>
          </a:p>
        </p:txBody>
      </p:sp>
      <p:sp>
        <p:nvSpPr>
          <p:cNvPr id="204" name="Shape 204"/>
          <p:cNvSpPr/>
          <p:nvPr/>
        </p:nvSpPr>
        <p:spPr>
          <a:xfrm>
            <a:off x="4574045" y="8335054"/>
            <a:ext cx="476549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B51A00"/>
                </a:solidFill>
              </a:rPr>
              <a:t>3</a:t>
            </a:r>
          </a:p>
        </p:txBody>
      </p:sp>
      <p:sp>
        <p:nvSpPr>
          <p:cNvPr id="205" name="Shape 205"/>
          <p:cNvSpPr/>
          <p:nvPr/>
        </p:nvSpPr>
        <p:spPr>
          <a:xfrm>
            <a:off x="7168983" y="3033486"/>
            <a:ext cx="476548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B51A00"/>
                </a:solidFill>
              </a:rPr>
              <a:t>2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2"/>
      <p:bldP build="whole" bldLvl="1" animBg="1" rev="0" advAuto="0" spid="203" grpId="4"/>
      <p:bldP build="whole" bldLvl="1" animBg="1" rev="0" advAuto="0" spid="202" grpId="1"/>
      <p:bldP build="whole" bldLvl="1" animBg="1" rev="0" advAuto="0" spid="20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usa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772" y="-558800"/>
            <a:ext cx="13472228" cy="108585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4137998" y="1663700"/>
            <a:ext cx="5588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E32400"/>
                </a:solidFill>
              </a:rPr>
              <a:t>1</a:t>
            </a:r>
          </a:p>
        </p:txBody>
      </p:sp>
      <p:sp>
        <p:nvSpPr>
          <p:cNvPr id="76" name="Shape 76"/>
          <p:cNvSpPr/>
          <p:nvPr/>
        </p:nvSpPr>
        <p:spPr>
          <a:xfrm>
            <a:off x="9750009" y="3759200"/>
            <a:ext cx="6858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b="1" sz="480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r>
            <a:r>
              <a:rPr b="1" sz="480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</a:p>
        </p:txBody>
      </p:sp>
      <p:sp>
        <p:nvSpPr>
          <p:cNvPr id="77" name="Shape 77"/>
          <p:cNvSpPr/>
          <p:nvPr/>
        </p:nvSpPr>
        <p:spPr>
          <a:xfrm>
            <a:off x="7449870" y="4673600"/>
            <a:ext cx="6604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E32400"/>
                </a:solidFill>
              </a:rPr>
              <a:t>3</a:t>
            </a:r>
          </a:p>
        </p:txBody>
      </p:sp>
      <p:sp>
        <p:nvSpPr>
          <p:cNvPr id="78" name="Shape 78"/>
          <p:cNvSpPr/>
          <p:nvPr/>
        </p:nvSpPr>
        <p:spPr>
          <a:xfrm>
            <a:off x="5911701" y="3632200"/>
            <a:ext cx="6731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b="1" sz="4800">
                <a:solidFill>
                  <a:srgbClr val="E324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E32400"/>
                </a:solidFill>
              </a:rPr>
              <a:t>2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3"/>
      <p:bldP build="whole" bldLvl="1" animBg="1" rev="0" advAuto="0" spid="75" grpId="1"/>
      <p:bldP build="whole" bldLvl="1" animBg="1" rev="0" advAuto="0" spid="78" grpId="2"/>
      <p:bldP build="whole" bldLvl="1" animBg="1" rev="0" advAuto="0" spid="76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canada01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200" y="-1639200"/>
            <a:ext cx="13144500" cy="11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1598741" y="3276600"/>
            <a:ext cx="410871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ctr" defTabSz="584200">
              <a:defRPr b="1" sz="4200">
                <a:solidFill>
                  <a:srgbClr val="FF26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F2600"/>
                </a:solidFill>
              </a:rPr>
              <a:t>1</a:t>
            </a:r>
          </a:p>
        </p:txBody>
      </p:sp>
      <p:sp>
        <p:nvSpPr>
          <p:cNvPr id="82" name="Shape 82"/>
          <p:cNvSpPr/>
          <p:nvPr/>
        </p:nvSpPr>
        <p:spPr>
          <a:xfrm>
            <a:off x="2957640" y="5880100"/>
            <a:ext cx="410872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ctr" defTabSz="584200">
              <a:defRPr b="1" sz="4200">
                <a:solidFill>
                  <a:srgbClr val="FF26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F2600"/>
                </a:solidFill>
              </a:rPr>
              <a:t>2</a:t>
            </a:r>
          </a:p>
        </p:txBody>
      </p:sp>
      <p:sp>
        <p:nvSpPr>
          <p:cNvPr id="83" name="Shape 83"/>
          <p:cNvSpPr/>
          <p:nvPr/>
        </p:nvSpPr>
        <p:spPr>
          <a:xfrm>
            <a:off x="5103940" y="3784600"/>
            <a:ext cx="410872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ctr" defTabSz="584200">
              <a:defRPr b="1" sz="4200">
                <a:solidFill>
                  <a:srgbClr val="FF26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F2600"/>
                </a:solidFill>
              </a:rPr>
              <a:t>3</a:t>
            </a:r>
          </a:p>
        </p:txBody>
      </p:sp>
      <p:sp>
        <p:nvSpPr>
          <p:cNvPr id="84" name="Shape 84"/>
          <p:cNvSpPr/>
          <p:nvPr/>
        </p:nvSpPr>
        <p:spPr>
          <a:xfrm>
            <a:off x="5002340" y="6477000"/>
            <a:ext cx="410872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ctr" defTabSz="584200">
              <a:defRPr b="1" sz="4200">
                <a:solidFill>
                  <a:srgbClr val="FF26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F2600"/>
                </a:solidFill>
              </a:rPr>
              <a:t>4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" grpId="3"/>
      <p:bldP build="whole" bldLvl="1" animBg="1" rev="0" advAuto="0" spid="84" grpId="4"/>
      <p:bldP build="whole" bldLvl="1" animBg="1" rev="0" advAuto="0" spid="81" grpId="1"/>
      <p:bldP build="whole" bldLvl="1" animBg="1" rev="0" advAuto="0" spid="8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blank-map-of-central-america-and-the-caribbean-i12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964728" y="-1422400"/>
            <a:ext cx="22641156" cy="127762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3352210" y="3325644"/>
            <a:ext cx="597297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1</a:t>
            </a:r>
          </a:p>
        </p:txBody>
      </p:sp>
      <p:sp>
        <p:nvSpPr>
          <p:cNvPr id="88" name="Shape 88"/>
          <p:cNvSpPr/>
          <p:nvPr/>
        </p:nvSpPr>
        <p:spPr>
          <a:xfrm>
            <a:off x="8955388" y="4177301"/>
            <a:ext cx="597298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4</a:t>
            </a:r>
          </a:p>
        </p:txBody>
      </p:sp>
      <p:sp>
        <p:nvSpPr>
          <p:cNvPr id="89" name="Shape 89"/>
          <p:cNvSpPr/>
          <p:nvPr/>
        </p:nvSpPr>
        <p:spPr>
          <a:xfrm>
            <a:off x="6381856" y="4164601"/>
            <a:ext cx="59729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3</a:t>
            </a:r>
          </a:p>
        </p:txBody>
      </p:sp>
      <p:sp>
        <p:nvSpPr>
          <p:cNvPr id="90" name="Shape 90"/>
          <p:cNvSpPr/>
          <p:nvPr/>
        </p:nvSpPr>
        <p:spPr>
          <a:xfrm>
            <a:off x="4570905" y="4858278"/>
            <a:ext cx="59729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2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url?sa=i&amp;rct=j&amp;q=&amp;esrc=s&amp;source=images&amp;cd=&amp;docid=T_nx9TYDkF8ZUM&amp;tbnid=j5ex25pELQSIDM-&amp;ved=0CAUQjRw&amp;url=http%3A%2F%2Fgeography.about.com%2Flibrary%2Fblank%2Fblxcamerica.htm&amp;ei=YpZHUoDRB8nFqQHu6YHICA&amp;bv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5729" y="38100"/>
            <a:ext cx="1375625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2596300" y="2758712"/>
            <a:ext cx="59729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1</a:t>
            </a:r>
          </a:p>
        </p:txBody>
      </p:sp>
      <p:sp>
        <p:nvSpPr>
          <p:cNvPr id="94" name="Shape 94"/>
          <p:cNvSpPr/>
          <p:nvPr/>
        </p:nvSpPr>
        <p:spPr>
          <a:xfrm>
            <a:off x="7278213" y="6208808"/>
            <a:ext cx="597298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4</a:t>
            </a:r>
          </a:p>
        </p:txBody>
      </p:sp>
      <p:sp>
        <p:nvSpPr>
          <p:cNvPr id="95" name="Shape 95"/>
          <p:cNvSpPr/>
          <p:nvPr/>
        </p:nvSpPr>
        <p:spPr>
          <a:xfrm>
            <a:off x="6203751" y="6196108"/>
            <a:ext cx="59729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3</a:t>
            </a:r>
          </a:p>
        </p:txBody>
      </p:sp>
      <p:sp>
        <p:nvSpPr>
          <p:cNvPr id="96" name="Shape 96"/>
          <p:cNvSpPr/>
          <p:nvPr/>
        </p:nvSpPr>
        <p:spPr>
          <a:xfrm>
            <a:off x="5681148" y="4787411"/>
            <a:ext cx="59729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2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url?sa=i&amp;rct=j&amp;q=&amp;esrc=s&amp;source=images&amp;cd=&amp;docid=WbqE7joQsdhXnM&amp;tbnid=rF9x4M7yAvMQvM-&amp;ved=0CAUQjRw&amp;url=http%3A%2F%2Fwww.worldatlas.com%2Fwebimage%2Fcountrys%2Fnamerica%2Flatinout.htm&amp;ei=vBhbUtTGMePky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229100" y="-2654300"/>
            <a:ext cx="10121900" cy="12328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url?sa=i&amp;rct=j&amp;q=&amp;esrc=s&amp;source=images&amp;cd=&amp;docid=J6gVYRi5T91krM&amp;tbnid=HDaZ1quS49XMpM-&amp;ved=0CAUQjRw&amp;url=http%3A%2F%2Fwww.worldatlas.com%2Fwebimage%2Fcountrys%2Fnamerica%2Fcamroutl.htm&amp;ei=DBlbUpmpDeioy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54800" y="176934"/>
            <a:ext cx="6362700" cy="491663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6414013" y="235876"/>
            <a:ext cx="6333652" cy="6041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01" h="20576" fill="norm" stroke="1" extrusionOk="0">
                <a:moveTo>
                  <a:pt x="0" y="0"/>
                </a:moveTo>
                <a:lnTo>
                  <a:pt x="6" y="6530"/>
                </a:lnTo>
                <a:cubicBezTo>
                  <a:pt x="6" y="6530"/>
                  <a:pt x="21600" y="21600"/>
                  <a:pt x="20565" y="20521"/>
                </a:cubicBezTo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b"/>
          <a:lstStyle/>
          <a:p>
            <a:pPr lvl="0" algn="ctr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101" name="Shape 101"/>
          <p:cNvSpPr/>
          <p:nvPr/>
        </p:nvSpPr>
        <p:spPr>
          <a:xfrm>
            <a:off x="3014999" y="6197600"/>
            <a:ext cx="2226565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lvl="0" algn="ctr" defTabSz="584200">
              <a:defRPr sz="1800"/>
            </a:pPr>
            <a:r>
              <a:rPr b="1" sz="4200">
                <a:latin typeface="+mn-lt"/>
                <a:ea typeface="+mn-ea"/>
                <a:cs typeface="+mn-cs"/>
                <a:sym typeface="Helvetica Neue Light"/>
              </a:rPr>
              <a:t>South </a:t>
            </a:r>
            <a:endParaRPr b="1" sz="4200">
              <a:latin typeface="+mn-lt"/>
              <a:ea typeface="+mn-ea"/>
              <a:cs typeface="+mn-cs"/>
              <a:sym typeface="Helvetica Neue Light"/>
            </a:endParaRPr>
          </a:p>
          <a:p>
            <a:pPr lvl="0" algn="ctr" defTabSz="584200">
              <a:defRPr sz="1800"/>
            </a:pPr>
            <a:r>
              <a:rPr b="1" sz="4200">
                <a:latin typeface="+mn-lt"/>
                <a:ea typeface="+mn-ea"/>
                <a:cs typeface="+mn-cs"/>
                <a:sym typeface="Helvetica Neue Light"/>
              </a:rPr>
              <a:t>America</a:t>
            </a:r>
          </a:p>
        </p:txBody>
      </p:sp>
      <p:sp>
        <p:nvSpPr>
          <p:cNvPr id="102" name="Shape 102"/>
          <p:cNvSpPr/>
          <p:nvPr/>
        </p:nvSpPr>
        <p:spPr>
          <a:xfrm>
            <a:off x="10609349" y="2108200"/>
            <a:ext cx="2267637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lvl="0" algn="ctr" defTabSz="584200">
              <a:defRPr sz="1800"/>
            </a:pPr>
            <a:r>
              <a:rPr b="1" sz="4200">
                <a:latin typeface="+mn-lt"/>
                <a:ea typeface="+mn-ea"/>
                <a:cs typeface="+mn-cs"/>
                <a:sym typeface="Helvetica Neue Light"/>
              </a:rPr>
              <a:t>Central </a:t>
            </a:r>
            <a:endParaRPr b="1" sz="4200">
              <a:latin typeface="+mn-lt"/>
              <a:ea typeface="+mn-ea"/>
              <a:cs typeface="+mn-cs"/>
              <a:sym typeface="Helvetica Neue Light"/>
            </a:endParaRPr>
          </a:p>
          <a:p>
            <a:pPr lvl="0" algn="ctr" defTabSz="584200">
              <a:defRPr sz="1800"/>
            </a:pPr>
            <a:r>
              <a:rPr b="1" sz="4200">
                <a:latin typeface="+mn-lt"/>
                <a:ea typeface="+mn-ea"/>
                <a:cs typeface="+mn-cs"/>
                <a:sym typeface="Helvetica Neue Light"/>
              </a:rPr>
              <a:t>America</a:t>
            </a:r>
          </a:p>
        </p:txBody>
      </p:sp>
      <p:sp>
        <p:nvSpPr>
          <p:cNvPr id="103" name="Shape 103"/>
          <p:cNvSpPr/>
          <p:nvPr/>
        </p:nvSpPr>
        <p:spPr>
          <a:xfrm>
            <a:off x="1955800" y="285750"/>
            <a:ext cx="139700" cy="13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104" name="Shape 104"/>
          <p:cNvSpPr/>
          <p:nvPr/>
        </p:nvSpPr>
        <p:spPr>
          <a:xfrm>
            <a:off x="10058400" y="3797300"/>
            <a:ext cx="139700" cy="13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105" name="Shape 105"/>
          <p:cNvSpPr/>
          <p:nvPr/>
        </p:nvSpPr>
        <p:spPr>
          <a:xfrm>
            <a:off x="1066800" y="1016000"/>
            <a:ext cx="139700" cy="13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106" name="Shape 106"/>
          <p:cNvSpPr/>
          <p:nvPr/>
        </p:nvSpPr>
        <p:spPr>
          <a:xfrm>
            <a:off x="635000" y="2895600"/>
            <a:ext cx="139700" cy="13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107" name="Shape 107"/>
          <p:cNvSpPr/>
          <p:nvPr/>
        </p:nvSpPr>
        <p:spPr>
          <a:xfrm>
            <a:off x="1422400" y="5918200"/>
            <a:ext cx="139700" cy="13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108" name="Shape 108"/>
          <p:cNvSpPr/>
          <p:nvPr/>
        </p:nvSpPr>
        <p:spPr>
          <a:xfrm>
            <a:off x="2882900" y="5943600"/>
            <a:ext cx="139700" cy="13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109" name="Shape 109"/>
          <p:cNvSpPr/>
          <p:nvPr/>
        </p:nvSpPr>
        <p:spPr>
          <a:xfrm>
            <a:off x="4165600" y="3403600"/>
            <a:ext cx="139700" cy="13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110" name="Shape 110"/>
          <p:cNvSpPr/>
          <p:nvPr/>
        </p:nvSpPr>
        <p:spPr>
          <a:xfrm>
            <a:off x="4800600" y="4318000"/>
            <a:ext cx="139700" cy="13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111" name="Shape 111"/>
          <p:cNvSpPr/>
          <p:nvPr/>
        </p:nvSpPr>
        <p:spPr>
          <a:xfrm>
            <a:off x="4419600" y="4318000"/>
            <a:ext cx="139700" cy="13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112" name="Shape 112"/>
          <p:cNvSpPr/>
          <p:nvPr/>
        </p:nvSpPr>
        <p:spPr>
          <a:xfrm>
            <a:off x="4711700" y="3898900"/>
            <a:ext cx="139700" cy="13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/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113" name="Shape 113"/>
          <p:cNvSpPr/>
          <p:nvPr/>
        </p:nvSpPr>
        <p:spPr>
          <a:xfrm>
            <a:off x="533201" y="2101850"/>
            <a:ext cx="59729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1</a:t>
            </a:r>
          </a:p>
        </p:txBody>
      </p:sp>
      <p:sp>
        <p:nvSpPr>
          <p:cNvPr id="114" name="Shape 114"/>
          <p:cNvSpPr/>
          <p:nvPr/>
        </p:nvSpPr>
        <p:spPr>
          <a:xfrm>
            <a:off x="8531035" y="1319017"/>
            <a:ext cx="597298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4</a:t>
            </a:r>
          </a:p>
        </p:txBody>
      </p:sp>
      <p:sp>
        <p:nvSpPr>
          <p:cNvPr id="115" name="Shape 115"/>
          <p:cNvSpPr/>
          <p:nvPr/>
        </p:nvSpPr>
        <p:spPr>
          <a:xfrm>
            <a:off x="3074751" y="2273300"/>
            <a:ext cx="597297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3</a:t>
            </a:r>
          </a:p>
        </p:txBody>
      </p:sp>
      <p:sp>
        <p:nvSpPr>
          <p:cNvPr id="116" name="Shape 116"/>
          <p:cNvSpPr/>
          <p:nvPr/>
        </p:nvSpPr>
        <p:spPr>
          <a:xfrm>
            <a:off x="1727001" y="5454650"/>
            <a:ext cx="59729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2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Europe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0681" y="-1352550"/>
            <a:ext cx="11473657" cy="11239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3446698" y="4837463"/>
            <a:ext cx="59729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1</a:t>
            </a:r>
          </a:p>
        </p:txBody>
      </p:sp>
      <p:sp>
        <p:nvSpPr>
          <p:cNvPr id="120" name="Shape 120"/>
          <p:cNvSpPr/>
          <p:nvPr/>
        </p:nvSpPr>
        <p:spPr>
          <a:xfrm>
            <a:off x="4325441" y="6374163"/>
            <a:ext cx="597298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4</a:t>
            </a:r>
          </a:p>
        </p:txBody>
      </p:sp>
      <p:sp>
        <p:nvSpPr>
          <p:cNvPr id="121" name="Shape 121"/>
          <p:cNvSpPr/>
          <p:nvPr/>
        </p:nvSpPr>
        <p:spPr>
          <a:xfrm>
            <a:off x="5444926" y="5298465"/>
            <a:ext cx="59729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3</a:t>
            </a:r>
          </a:p>
        </p:txBody>
      </p:sp>
      <p:sp>
        <p:nvSpPr>
          <p:cNvPr id="122" name="Shape 122"/>
          <p:cNvSpPr/>
          <p:nvPr/>
        </p:nvSpPr>
        <p:spPr>
          <a:xfrm>
            <a:off x="5444926" y="2165350"/>
            <a:ext cx="59729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2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url?sa=i&amp;rct=j&amp;q=&amp;esrc=s&amp;source=images&amp;cd=&amp;docid=kQKvKikmngyIAM&amp;tbnid=Wd7LPQi7xQReXM-&amp;ved=0CAUQjRw&amp;url=http%3A%2F%2Fwww.hist-geo.co.uk%2Feurope%2Foutline-eu%2Feurope-countries-rivers-1.php&amp;ei=pTGBUobC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4878" y="19049"/>
            <a:ext cx="9237394" cy="9715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1982123" y="7152437"/>
            <a:ext cx="59729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1</a:t>
            </a:r>
          </a:p>
        </p:txBody>
      </p:sp>
      <p:sp>
        <p:nvSpPr>
          <p:cNvPr id="126" name="Shape 126"/>
          <p:cNvSpPr/>
          <p:nvPr/>
        </p:nvSpPr>
        <p:spPr>
          <a:xfrm>
            <a:off x="9049877" y="4356100"/>
            <a:ext cx="597297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4</a:t>
            </a:r>
          </a:p>
        </p:txBody>
      </p:sp>
      <p:sp>
        <p:nvSpPr>
          <p:cNvPr id="127" name="Shape 127"/>
          <p:cNvSpPr/>
          <p:nvPr/>
        </p:nvSpPr>
        <p:spPr>
          <a:xfrm>
            <a:off x="6203751" y="5463820"/>
            <a:ext cx="59729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3</a:t>
            </a:r>
          </a:p>
        </p:txBody>
      </p:sp>
      <p:sp>
        <p:nvSpPr>
          <p:cNvPr id="128" name="Shape 128"/>
          <p:cNvSpPr/>
          <p:nvPr/>
        </p:nvSpPr>
        <p:spPr>
          <a:xfrm>
            <a:off x="4901616" y="4881900"/>
            <a:ext cx="59729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2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Europe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900597" y="-7437036"/>
            <a:ext cx="18929159" cy="1854285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4765192" y="2105898"/>
            <a:ext cx="59729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1</a:t>
            </a:r>
          </a:p>
        </p:txBody>
      </p:sp>
      <p:sp>
        <p:nvSpPr>
          <p:cNvPr id="132" name="Shape 132"/>
          <p:cNvSpPr/>
          <p:nvPr/>
        </p:nvSpPr>
        <p:spPr>
          <a:xfrm>
            <a:off x="7083647" y="4894829"/>
            <a:ext cx="597298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4</a:t>
            </a:r>
          </a:p>
        </p:txBody>
      </p:sp>
      <p:sp>
        <p:nvSpPr>
          <p:cNvPr id="133" name="Shape 133"/>
          <p:cNvSpPr/>
          <p:nvPr/>
        </p:nvSpPr>
        <p:spPr>
          <a:xfrm>
            <a:off x="3873064" y="6997484"/>
            <a:ext cx="59729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3</a:t>
            </a:r>
          </a:p>
        </p:txBody>
      </p:sp>
      <p:sp>
        <p:nvSpPr>
          <p:cNvPr id="134" name="Shape 134"/>
          <p:cNvSpPr/>
          <p:nvPr/>
        </p:nvSpPr>
        <p:spPr>
          <a:xfrm>
            <a:off x="3474111" y="5702304"/>
            <a:ext cx="59729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b="1" sz="6400">
                <a:solidFill>
                  <a:srgbClr val="B51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B51A00"/>
                </a:solidFill>
              </a:rPr>
              <a:t>2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